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1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3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3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  <p:sldMasterId id="2147483666" r:id="rId2"/>
    <p:sldMasterId id="2147483672" r:id="rId3"/>
  </p:sldMasterIdLst>
  <p:notesMasterIdLst>
    <p:notesMasterId r:id="rId57"/>
  </p:notesMasterIdLst>
  <p:sldIdLst>
    <p:sldId id="256" r:id="rId4"/>
    <p:sldId id="374" r:id="rId5"/>
    <p:sldId id="487" r:id="rId6"/>
    <p:sldId id="484" r:id="rId7"/>
    <p:sldId id="485" r:id="rId8"/>
    <p:sldId id="486" r:id="rId9"/>
    <p:sldId id="477" r:id="rId10"/>
    <p:sldId id="478" r:id="rId11"/>
    <p:sldId id="479" r:id="rId12"/>
    <p:sldId id="469" r:id="rId13"/>
    <p:sldId id="458" r:id="rId14"/>
    <p:sldId id="498" r:id="rId15"/>
    <p:sldId id="499" r:id="rId16"/>
    <p:sldId id="405" r:id="rId17"/>
    <p:sldId id="500" r:id="rId18"/>
    <p:sldId id="488" r:id="rId19"/>
    <p:sldId id="493" r:id="rId20"/>
    <p:sldId id="496" r:id="rId21"/>
    <p:sldId id="492" r:id="rId22"/>
    <p:sldId id="460" r:id="rId23"/>
    <p:sldId id="456" r:id="rId24"/>
    <p:sldId id="465" r:id="rId25"/>
    <p:sldId id="457" r:id="rId26"/>
    <p:sldId id="466" r:id="rId27"/>
    <p:sldId id="480" r:id="rId28"/>
    <p:sldId id="481" r:id="rId29"/>
    <p:sldId id="508" r:id="rId30"/>
    <p:sldId id="509" r:id="rId31"/>
    <p:sldId id="510" r:id="rId32"/>
    <p:sldId id="475" r:id="rId33"/>
    <p:sldId id="464" r:id="rId34"/>
    <p:sldId id="452" r:id="rId35"/>
    <p:sldId id="448" r:id="rId36"/>
    <p:sldId id="449" r:id="rId37"/>
    <p:sldId id="447" r:id="rId38"/>
    <p:sldId id="507" r:id="rId39"/>
    <p:sldId id="495" r:id="rId40"/>
    <p:sldId id="483" r:id="rId41"/>
    <p:sldId id="416" r:id="rId42"/>
    <p:sldId id="462" r:id="rId43"/>
    <p:sldId id="467" r:id="rId44"/>
    <p:sldId id="501" r:id="rId45"/>
    <p:sldId id="502" r:id="rId46"/>
    <p:sldId id="504" r:id="rId47"/>
    <p:sldId id="503" r:id="rId48"/>
    <p:sldId id="505" r:id="rId49"/>
    <p:sldId id="450" r:id="rId50"/>
    <p:sldId id="471" r:id="rId51"/>
    <p:sldId id="411" r:id="rId52"/>
    <p:sldId id="408" r:id="rId53"/>
    <p:sldId id="412" r:id="rId54"/>
    <p:sldId id="421" r:id="rId55"/>
    <p:sldId id="506" r:id="rId56"/>
  </p:sldIdLst>
  <p:sldSz cx="9144000" cy="5143500" type="screen16x9"/>
  <p:notesSz cx="6858000" cy="9144000"/>
  <p:embeddedFontLst>
    <p:embeddedFont>
      <p:font typeface="Aharoni" panose="02010803020104030203" pitchFamily="2" charset="-79"/>
      <p:bold r:id="rId58"/>
    </p:embeddedFont>
    <p:embeddedFont>
      <p:font typeface="Aileron Regular" panose="020B0604020202020204" charset="0"/>
      <p:regular r:id="rId59"/>
      <p:bold r:id="rId60"/>
      <p:italic r:id="rId61"/>
      <p:boldItalic r:id="rId62"/>
    </p:embeddedFont>
    <p:embeddedFont>
      <p:font typeface="Arial Black" panose="020B0A04020102020204" pitchFamily="34" charset="0"/>
      <p:bold r:id="rId63"/>
    </p:embeddedFont>
    <p:embeddedFont>
      <p:font typeface="Arial Rounded MT Bold" panose="020F0704030504030204" pitchFamily="34" charset="0"/>
      <p:regular r:id="rId64"/>
      <p:bold r:id="rId65"/>
    </p:embeddedFont>
    <p:embeddedFont>
      <p:font typeface="Arvo" panose="020B0604020202020204" charset="0"/>
      <p:regular r:id="rId66"/>
      <p:bold r:id="rId67"/>
      <p:italic r:id="rId68"/>
      <p:boldItalic r:id="rId69"/>
    </p:embeddedFont>
    <p:embeddedFont>
      <p:font typeface="BeBAS" panose="020B0604020202020204" charset="0"/>
      <p:regular r:id="rId70"/>
    </p:embeddedFont>
    <p:embeddedFont>
      <p:font typeface="Calibri" panose="020F0502020204030204" pitchFamily="34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Comic Sans MS" panose="030F0702030302020204" pitchFamily="66" charset="0"/>
      <p:regular r:id="rId77"/>
      <p:bold r:id="rId78"/>
      <p:italic r:id="rId79"/>
      <p:boldItalic r:id="rId80"/>
    </p:embeddedFont>
    <p:embeddedFont>
      <p:font typeface="Laila Medium" panose="020B0604020202020204" charset="0"/>
      <p:regular r:id="rId81"/>
    </p:embeddedFont>
    <p:embeddedFont>
      <p:font typeface="Lucida Calligraphy" panose="03010101010101010101" pitchFamily="66" charset="0"/>
      <p:regular r:id="rId82"/>
    </p:embeddedFont>
    <p:embeddedFont>
      <p:font typeface="Montserrat" panose="020B0604020202020204" charset="0"/>
      <p:regular r:id="rId83"/>
    </p:embeddedFont>
    <p:embeddedFont>
      <p:font typeface="Quicksand" panose="020B0604020202020204" charset="0"/>
      <p:regular r:id="rId84"/>
      <p:bold r:id="rId85"/>
      <p:italic r:id="rId86"/>
      <p:boldItalic r:id="rId87"/>
    </p:embeddedFont>
    <p:embeddedFont>
      <p:font typeface="Roboto" panose="020B0604020202020204" charset="0"/>
      <p:regular r:id="rId88"/>
      <p:bold r:id="rId89"/>
    </p:embeddedFont>
    <p:embeddedFont>
      <p:font typeface="Roboto Condensed" panose="020B0604020202020204" charset="0"/>
      <p:regular r:id="rId90"/>
      <p:bold r:id="rId91"/>
      <p:italic r:id="rId92"/>
      <p:boldItalic r:id="rId93"/>
    </p:embeddedFont>
    <p:embeddedFont>
      <p:font typeface="Roboto Condensed Light" panose="020B0604020202020204" charset="0"/>
      <p:regular r:id="rId94"/>
      <p:bold r:id="rId95"/>
      <p:italic r:id="rId96"/>
      <p:boldItalic r:id="rId97"/>
    </p:embeddedFont>
    <p:embeddedFont>
      <p:font typeface="Rockwell Condensed" panose="02060603050405020104" pitchFamily="18" charset="0"/>
      <p:regular r:id="rId98"/>
      <p:bold r:id="rId99"/>
    </p:embeddedFont>
    <p:embeddedFont>
      <p:font typeface="Segoe Print" panose="02000600000000000000" pitchFamily="2" charset="0"/>
      <p:regular r:id="rId100"/>
      <p:bold r:id="rId101"/>
    </p:embeddedFont>
    <p:embeddedFont>
      <p:font typeface="Tahoma" panose="020B0604030504040204" pitchFamily="34" charset="0"/>
      <p:regular r:id="rId102"/>
      <p:bold r:id="rId103"/>
    </p:embeddedFont>
    <p:embeddedFont>
      <p:font typeface="Tw Cen MT Condensed" panose="020B0606020104020203" pitchFamily="34" charset="0"/>
      <p:regular r:id="rId104"/>
      <p:bold r:id="rId10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AEAE"/>
    <a:srgbClr val="10D2C9"/>
    <a:srgbClr val="11E9DF"/>
    <a:srgbClr val="11DDC5"/>
    <a:srgbClr val="E96311"/>
    <a:srgbClr val="89A941"/>
    <a:srgbClr val="000000"/>
    <a:srgbClr val="94B747"/>
    <a:srgbClr val="B88C00"/>
    <a:srgbClr val="C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532D1E1-BE78-4753-8633-33DA8FE34694}">
  <a:tblStyle styleId="{1532D1E1-BE78-4753-8633-33DA8FE346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3" autoAdjust="0"/>
    <p:restoredTop sz="84396" autoAdjust="0"/>
  </p:normalViewPr>
  <p:slideViewPr>
    <p:cSldViewPr snapToGrid="0">
      <p:cViewPr varScale="1">
        <p:scale>
          <a:sx n="128" d="100"/>
          <a:sy n="128" d="100"/>
        </p:scale>
        <p:origin x="888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84" Type="http://schemas.openxmlformats.org/officeDocument/2006/relationships/font" Target="fonts/font27.fntdata"/><Relationship Id="rId89" Type="http://schemas.openxmlformats.org/officeDocument/2006/relationships/font" Target="fonts/font32.fntdata"/><Relationship Id="rId16" Type="http://schemas.openxmlformats.org/officeDocument/2006/relationships/slide" Target="slides/slide13.xml"/><Relationship Id="rId107" Type="http://schemas.openxmlformats.org/officeDocument/2006/relationships/viewProps" Target="viewProp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102" Type="http://schemas.openxmlformats.org/officeDocument/2006/relationships/font" Target="fonts/font45.fntdata"/><Relationship Id="rId5" Type="http://schemas.openxmlformats.org/officeDocument/2006/relationships/slide" Target="slides/slide2.xml"/><Relationship Id="rId90" Type="http://schemas.openxmlformats.org/officeDocument/2006/relationships/font" Target="fonts/font33.fntdata"/><Relationship Id="rId95" Type="http://schemas.openxmlformats.org/officeDocument/2006/relationships/font" Target="fonts/font38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0" Type="http://schemas.openxmlformats.org/officeDocument/2006/relationships/font" Target="fonts/font23.fntdata"/><Relationship Id="rId85" Type="http://schemas.openxmlformats.org/officeDocument/2006/relationships/font" Target="fonts/font28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font" Target="fonts/font2.fntdata"/><Relationship Id="rId103" Type="http://schemas.openxmlformats.org/officeDocument/2006/relationships/font" Target="fonts/font46.fntdata"/><Relationship Id="rId108" Type="http://schemas.openxmlformats.org/officeDocument/2006/relationships/theme" Target="theme/theme1.xml"/><Relationship Id="rId54" Type="http://schemas.openxmlformats.org/officeDocument/2006/relationships/slide" Target="slides/slide51.xml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91" Type="http://schemas.openxmlformats.org/officeDocument/2006/relationships/font" Target="fonts/font34.fntdata"/><Relationship Id="rId96" Type="http://schemas.openxmlformats.org/officeDocument/2006/relationships/font" Target="fonts/font3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6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font" Target="fonts/font29.fntdata"/><Relationship Id="rId94" Type="http://schemas.openxmlformats.org/officeDocument/2006/relationships/font" Target="fonts/font37.fntdata"/><Relationship Id="rId99" Type="http://schemas.openxmlformats.org/officeDocument/2006/relationships/font" Target="fonts/font42.fntdata"/><Relationship Id="rId101" Type="http://schemas.openxmlformats.org/officeDocument/2006/relationships/font" Target="fonts/font4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ableStyles" Target="tableStyle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9.fntdata"/><Relationship Id="rId97" Type="http://schemas.openxmlformats.org/officeDocument/2006/relationships/font" Target="fonts/font40.fntdata"/><Relationship Id="rId104" Type="http://schemas.openxmlformats.org/officeDocument/2006/relationships/font" Target="fonts/font47.fntdata"/><Relationship Id="rId7" Type="http://schemas.openxmlformats.org/officeDocument/2006/relationships/slide" Target="slides/slide4.xml"/><Relationship Id="rId71" Type="http://schemas.openxmlformats.org/officeDocument/2006/relationships/font" Target="fonts/font14.fntdata"/><Relationship Id="rId92" Type="http://schemas.openxmlformats.org/officeDocument/2006/relationships/font" Target="fonts/font3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9.fntdata"/><Relationship Id="rId87" Type="http://schemas.openxmlformats.org/officeDocument/2006/relationships/font" Target="fonts/font30.fntdata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20.fntdata"/><Relationship Id="rId100" Type="http://schemas.openxmlformats.org/officeDocument/2006/relationships/font" Target="fonts/font43.fntdata"/><Relationship Id="rId105" Type="http://schemas.openxmlformats.org/officeDocument/2006/relationships/font" Target="fonts/font48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5.fntdata"/><Relationship Id="rId93" Type="http://schemas.openxmlformats.org/officeDocument/2006/relationships/font" Target="fonts/font36.fntdata"/><Relationship Id="rId98" Type="http://schemas.openxmlformats.org/officeDocument/2006/relationships/font" Target="fonts/font41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font" Target="fonts/font5.fntdata"/><Relationship Id="rId83" Type="http://schemas.openxmlformats.org/officeDocument/2006/relationships/font" Target="fonts/font26.fntdata"/><Relationship Id="rId88" Type="http://schemas.openxmlformats.org/officeDocument/2006/relationships/font" Target="fonts/font31.fntdata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0"/>
    </mc:Choice>
    <mc:Fallback>
      <c:style val="20"/>
    </mc:Fallback>
  </mc:AlternateContent>
  <c:clrMapOvr bg1="lt1" tx1="dk1" bg2="dk2" tx2="lt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1.1752136752136752E-2"/>
          <c:y val="2.9758455917438073E-2"/>
          <c:w val="0.97649572649572647"/>
          <c:h val="0.7547613529467901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Lapor online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dLbl>
              <c:idx val="0"/>
              <c:layout>
                <c:manualLayout>
                  <c:x val="-4.2735042735042739E-3"/>
                  <c:y val="3.474160860213171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4F6-45B1-86F7-3EFF1F38869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 b="1">
                    <a:solidFill>
                      <a:schemeClr val="bg1">
                        <a:lumMod val="95000"/>
                      </a:schemeClr>
                    </a:solidFill>
                    <a:latin typeface="Arial Rounded MT Bold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0.34858806384987356</c:v>
                </c:pt>
                <c:pt idx="1">
                  <c:v>0.40112634860388585</c:v>
                </c:pt>
                <c:pt idx="2">
                  <c:v>0.59389273930872633</c:v>
                </c:pt>
                <c:pt idx="3">
                  <c:v>0.40217511441144715</c:v>
                </c:pt>
                <c:pt idx="4">
                  <c:v>0.38797280211689505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68-4C8F-A260-2D6CE6E03A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Tidak Lapor Online</c:v>
                </c:pt>
              </c:strCache>
            </c:strRef>
          </c:tx>
          <c:spPr>
            <a:solidFill>
              <a:srgbClr val="D89F3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0%</c:formatCode>
                <c:ptCount val="5"/>
                <c:pt idx="0">
                  <c:v>0.65141193615012649</c:v>
                </c:pt>
                <c:pt idx="1">
                  <c:v>0.59887365139611415</c:v>
                </c:pt>
                <c:pt idx="2">
                  <c:v>0.40610726069127367</c:v>
                </c:pt>
                <c:pt idx="3">
                  <c:v>0.59782488558855285</c:v>
                </c:pt>
                <c:pt idx="4">
                  <c:v>0.61202719788310489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168-4C8F-A260-2D6CE6E03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1"/>
        <c:overlap val="100"/>
        <c:axId val="23466368"/>
        <c:axId val="23467904"/>
      </c:barChart>
      <c:catAx>
        <c:axId val="23466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 rot="-60000000" vert="horz"/>
          <a:lstStyle/>
          <a:p>
            <a:pPr>
              <a:defRPr/>
            </a:pPr>
            <a:endParaRPr lang="en-US"/>
          </a:p>
        </c:txPr>
        <c:crossAx val="23467904"/>
        <c:crosses val="autoZero"/>
        <c:auto val="1"/>
        <c:lblAlgn val="ctr"/>
        <c:lblOffset val="100"/>
        <c:noMultiLvlLbl val="0"/>
      </c:catAx>
      <c:valAx>
        <c:axId val="2346790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346636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5.6685342216838313E-3"/>
          <c:y val="0.91597427944848675"/>
          <c:w val="0.39785096574466655"/>
          <c:h val="6.8496042990696865E-2"/>
        </c:manualLayout>
      </c:layout>
      <c:overlay val="0"/>
      <c:txPr>
        <a:bodyPr rot="0" vert="horz"/>
        <a:lstStyle/>
        <a:p>
          <a:pPr>
            <a:defRPr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821C66-CA78-4E71-B90F-0A586E8DBB09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619A11A-2BDC-45D6-A58C-29F324B19C2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/>
            <a:t>Agenda </a:t>
          </a:r>
          <a:r>
            <a:rPr lang="en-US" b="1" i="0" err="1"/>
            <a:t>Pembahasan</a:t>
          </a:r>
          <a:endParaRPr lang="en-US"/>
        </a:p>
      </dgm:t>
    </dgm:pt>
    <dgm:pt modelId="{C1A898D8-9020-4C73-993F-CF0845843032}" type="parTrans" cxnId="{3A7D86DB-F476-4AE0-A1D7-EE0ED02BA38D}">
      <dgm:prSet/>
      <dgm:spPr/>
      <dgm:t>
        <a:bodyPr/>
        <a:lstStyle/>
        <a:p>
          <a:endParaRPr lang="en-US"/>
        </a:p>
      </dgm:t>
    </dgm:pt>
    <dgm:pt modelId="{D966E3B7-3DAC-431F-AB89-619659995FE3}" type="sibTrans" cxnId="{3A7D86DB-F476-4AE0-A1D7-EE0ED02BA38D}">
      <dgm:prSet/>
      <dgm:spPr/>
      <dgm:t>
        <a:bodyPr/>
        <a:lstStyle/>
        <a:p>
          <a:endParaRPr lang="en-US"/>
        </a:p>
      </dgm:t>
    </dgm:pt>
    <dgm:pt modelId="{D5D84444-B7B0-44C3-B5A2-5B79B684E9B5}" type="pres">
      <dgm:prSet presAssocID="{5D821C66-CA78-4E71-B90F-0A586E8DBB0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9FAC600-58B1-48CB-8DD3-055A0171B142}" type="pres">
      <dgm:prSet presAssocID="{7619A11A-2BDC-45D6-A58C-29F324B19C2F}" presName="horFlow" presStyleCnt="0"/>
      <dgm:spPr/>
    </dgm:pt>
    <dgm:pt modelId="{617AB6C7-27D7-413E-A536-E07068FEF6A0}" type="pres">
      <dgm:prSet presAssocID="{7619A11A-2BDC-45D6-A58C-29F324B19C2F}" presName="bigChev" presStyleLbl="node1" presStyleIdx="0" presStyleCnt="1" custScaleX="392761"/>
      <dgm:spPr/>
    </dgm:pt>
  </dgm:ptLst>
  <dgm:cxnLst>
    <dgm:cxn modelId="{B84317A2-22A8-41A3-8940-5B00C24694CB}" type="presOf" srcId="{5D821C66-CA78-4E71-B90F-0A586E8DBB09}" destId="{D5D84444-B7B0-44C3-B5A2-5B79B684E9B5}" srcOrd="0" destOrd="0" presId="urn:microsoft.com/office/officeart/2005/8/layout/lProcess3"/>
    <dgm:cxn modelId="{3A7D86DB-F476-4AE0-A1D7-EE0ED02BA38D}" srcId="{5D821C66-CA78-4E71-B90F-0A586E8DBB09}" destId="{7619A11A-2BDC-45D6-A58C-29F324B19C2F}" srcOrd="0" destOrd="0" parTransId="{C1A898D8-9020-4C73-993F-CF0845843032}" sibTransId="{D966E3B7-3DAC-431F-AB89-619659995FE3}"/>
    <dgm:cxn modelId="{BCD269FB-CD59-435F-B999-9F0488F57DB3}" type="presOf" srcId="{7619A11A-2BDC-45D6-A58C-29F324B19C2F}" destId="{617AB6C7-27D7-413E-A536-E07068FEF6A0}" srcOrd="0" destOrd="0" presId="urn:microsoft.com/office/officeart/2005/8/layout/lProcess3"/>
    <dgm:cxn modelId="{D0AC2E60-728D-4A81-9257-BE9451657190}" type="presParOf" srcId="{D5D84444-B7B0-44C3-B5A2-5B79B684E9B5}" destId="{69FAC600-58B1-48CB-8DD3-055A0171B142}" srcOrd="0" destOrd="0" presId="urn:microsoft.com/office/officeart/2005/8/layout/lProcess3"/>
    <dgm:cxn modelId="{7B9ABD60-8D73-43C3-A55C-96CAFCC4A60F}" type="presParOf" srcId="{69FAC600-58B1-48CB-8DD3-055A0171B142}" destId="{617AB6C7-27D7-413E-A536-E07068FEF6A0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C781A1-277D-417A-BBF6-1073C4ABBA0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912946E7-247F-45AF-AC08-FA9611CC10A7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algn="l" rtl="0"/>
          <a:r>
            <a:rPr lang="en-US" sz="2400" b="1" i="0"/>
            <a:t>Agenda </a:t>
          </a:r>
          <a:r>
            <a:rPr lang="en-US" sz="2400" b="1" i="0" err="1"/>
            <a:t>Pembahasan</a:t>
          </a:r>
          <a:endParaRPr lang="en-US" sz="2400" b="1"/>
        </a:p>
      </dgm:t>
    </dgm:pt>
    <dgm:pt modelId="{6036E9A5-7C06-4B45-8FB9-C741A8961043}" type="parTrans" cxnId="{772CC7D0-2F99-4F8C-BF05-DDA02183D8A5}">
      <dgm:prSet/>
      <dgm:spPr/>
      <dgm:t>
        <a:bodyPr/>
        <a:lstStyle/>
        <a:p>
          <a:endParaRPr lang="en-US"/>
        </a:p>
      </dgm:t>
    </dgm:pt>
    <dgm:pt modelId="{841DC2E6-42CB-4662-9785-17B3ACE319B7}" type="sibTrans" cxnId="{772CC7D0-2F99-4F8C-BF05-DDA02183D8A5}">
      <dgm:prSet/>
      <dgm:spPr/>
      <dgm:t>
        <a:bodyPr/>
        <a:lstStyle/>
        <a:p>
          <a:endParaRPr lang="en-US"/>
        </a:p>
      </dgm:t>
    </dgm:pt>
    <dgm:pt modelId="{6CA37B40-9541-4C5F-87FD-935DFCD78B81}" type="pres">
      <dgm:prSet presAssocID="{05C781A1-277D-417A-BBF6-1073C4ABBA0C}" presName="linear" presStyleCnt="0">
        <dgm:presLayoutVars>
          <dgm:animLvl val="lvl"/>
          <dgm:resizeHandles val="exact"/>
        </dgm:presLayoutVars>
      </dgm:prSet>
      <dgm:spPr/>
    </dgm:pt>
    <dgm:pt modelId="{6F16CA38-03F9-4C80-ACF3-F8FCDBF16130}" type="pres">
      <dgm:prSet presAssocID="{912946E7-247F-45AF-AC08-FA9611CC10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279750-ABE1-4ADD-A2C7-F8CD44783EEC}" type="presOf" srcId="{05C781A1-277D-417A-BBF6-1073C4ABBA0C}" destId="{6CA37B40-9541-4C5F-87FD-935DFCD78B81}" srcOrd="0" destOrd="0" presId="urn:microsoft.com/office/officeart/2005/8/layout/vList2"/>
    <dgm:cxn modelId="{6DFB018E-E454-4C95-A29E-0F1D2FBAA1EB}" type="presOf" srcId="{912946E7-247F-45AF-AC08-FA9611CC10A7}" destId="{6F16CA38-03F9-4C80-ACF3-F8FCDBF16130}" srcOrd="0" destOrd="0" presId="urn:microsoft.com/office/officeart/2005/8/layout/vList2"/>
    <dgm:cxn modelId="{772CC7D0-2F99-4F8C-BF05-DDA02183D8A5}" srcId="{05C781A1-277D-417A-BBF6-1073C4ABBA0C}" destId="{912946E7-247F-45AF-AC08-FA9611CC10A7}" srcOrd="0" destOrd="0" parTransId="{6036E9A5-7C06-4B45-8FB9-C741A8961043}" sibTransId="{841DC2E6-42CB-4662-9785-17B3ACE319B7}"/>
    <dgm:cxn modelId="{3D5F0299-329D-4EA5-BD4F-80FA797AB739}" type="presParOf" srcId="{6CA37B40-9541-4C5F-87FD-935DFCD78B81}" destId="{6F16CA38-03F9-4C80-ACF3-F8FCDBF161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20CFA83-E0FA-4501-8196-F835BA74C52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201351-D37C-4306-9FFD-AE2A9C3BF68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id-ID" b="1" i="0" dirty="0"/>
            <a:t>Tujuan SIPLah</a:t>
          </a:r>
          <a:endParaRPr lang="en-US" dirty="0"/>
        </a:p>
      </dgm:t>
    </dgm:pt>
    <dgm:pt modelId="{A2D36F19-0994-4C9D-A822-DA906B744FBF}" type="parTrans" cxnId="{AC4A5ADA-988A-4CCF-A537-7F4ED6FC2411}">
      <dgm:prSet/>
      <dgm:spPr/>
      <dgm:t>
        <a:bodyPr/>
        <a:lstStyle/>
        <a:p>
          <a:endParaRPr lang="en-US"/>
        </a:p>
      </dgm:t>
    </dgm:pt>
    <dgm:pt modelId="{E988D822-E96B-4018-B9A5-14A53DA85E84}" type="sibTrans" cxnId="{AC4A5ADA-988A-4CCF-A537-7F4ED6FC2411}">
      <dgm:prSet/>
      <dgm:spPr/>
      <dgm:t>
        <a:bodyPr/>
        <a:lstStyle/>
        <a:p>
          <a:endParaRPr lang="en-US"/>
        </a:p>
      </dgm:t>
    </dgm:pt>
    <dgm:pt modelId="{389C861B-E7E6-4524-96D1-AEE12A7BAFB7}" type="pres">
      <dgm:prSet presAssocID="{E20CFA83-E0FA-4501-8196-F835BA74C52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1345131-D353-4124-9C45-FB4A7949D7E6}" type="pres">
      <dgm:prSet presAssocID="{87201351-D37C-4306-9FFD-AE2A9C3BF682}" presName="horFlow" presStyleCnt="0"/>
      <dgm:spPr/>
    </dgm:pt>
    <dgm:pt modelId="{9EC95729-0EE7-49DC-B480-3950A8AE66EA}" type="pres">
      <dgm:prSet presAssocID="{87201351-D37C-4306-9FFD-AE2A9C3BF682}" presName="bigChev" presStyleLbl="node1" presStyleIdx="0" presStyleCnt="1" custScaleX="453671" custLinFactNeighborX="-20444"/>
      <dgm:spPr/>
    </dgm:pt>
  </dgm:ptLst>
  <dgm:cxnLst>
    <dgm:cxn modelId="{501F6123-D8BD-49D1-ABC3-66A1BD6A0D69}" type="presOf" srcId="{87201351-D37C-4306-9FFD-AE2A9C3BF682}" destId="{9EC95729-0EE7-49DC-B480-3950A8AE66EA}" srcOrd="0" destOrd="0" presId="urn:microsoft.com/office/officeart/2005/8/layout/lProcess3"/>
    <dgm:cxn modelId="{C85D16C2-88BE-4615-8DDF-AEB8A5F57E07}" type="presOf" srcId="{E20CFA83-E0FA-4501-8196-F835BA74C52E}" destId="{389C861B-E7E6-4524-96D1-AEE12A7BAFB7}" srcOrd="0" destOrd="0" presId="urn:microsoft.com/office/officeart/2005/8/layout/lProcess3"/>
    <dgm:cxn modelId="{AC4A5ADA-988A-4CCF-A537-7F4ED6FC2411}" srcId="{E20CFA83-E0FA-4501-8196-F835BA74C52E}" destId="{87201351-D37C-4306-9FFD-AE2A9C3BF682}" srcOrd="0" destOrd="0" parTransId="{A2D36F19-0994-4C9D-A822-DA906B744FBF}" sibTransId="{E988D822-E96B-4018-B9A5-14A53DA85E84}"/>
    <dgm:cxn modelId="{4A07DB71-8695-468F-A692-475613165275}" type="presParOf" srcId="{389C861B-E7E6-4524-96D1-AEE12A7BAFB7}" destId="{21345131-D353-4124-9C45-FB4A7949D7E6}" srcOrd="0" destOrd="0" presId="urn:microsoft.com/office/officeart/2005/8/layout/lProcess3"/>
    <dgm:cxn modelId="{22574B30-412E-4E23-9C49-C6DC6EE09D1E}" type="presParOf" srcId="{21345131-D353-4124-9C45-FB4A7949D7E6}" destId="{9EC95729-0EE7-49DC-B480-3950A8AE66E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986152-F7E3-49B7-9480-676C752A983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25896C-7AD8-4273-992A-7E64801A63B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Aspek</a:t>
          </a:r>
          <a:r>
            <a:rPr lang="en-US" b="1" i="0"/>
            <a:t> </a:t>
          </a:r>
          <a:r>
            <a:rPr lang="en-US" b="1" i="0" err="1"/>
            <a:t>Utama</a:t>
          </a:r>
          <a:r>
            <a:rPr lang="en-US" b="1" i="0"/>
            <a:t> PBJ </a:t>
          </a:r>
          <a:r>
            <a:rPr lang="en-US" b="1" i="0" err="1"/>
            <a:t>Dalam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C2DDE681-BE18-4AA9-96EB-BAFD4E82D4A5}" type="parTrans" cxnId="{32FD88B0-6FFF-4BBF-91CF-06A779B4B082}">
      <dgm:prSet/>
      <dgm:spPr/>
      <dgm:t>
        <a:bodyPr/>
        <a:lstStyle/>
        <a:p>
          <a:endParaRPr lang="en-US"/>
        </a:p>
      </dgm:t>
    </dgm:pt>
    <dgm:pt modelId="{DE7E33D1-119E-4C88-9700-E6ED0AEF78FC}" type="sibTrans" cxnId="{32FD88B0-6FFF-4BBF-91CF-06A779B4B082}">
      <dgm:prSet/>
      <dgm:spPr/>
      <dgm:t>
        <a:bodyPr/>
        <a:lstStyle/>
        <a:p>
          <a:endParaRPr lang="en-US"/>
        </a:p>
      </dgm:t>
    </dgm:pt>
    <dgm:pt modelId="{CB64E1DA-823C-424B-9329-390AF76DE021}" type="pres">
      <dgm:prSet presAssocID="{05986152-F7E3-49B7-9480-676C752A983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1B45B55-29F0-4A33-8BF9-C0D7DB7999C8}" type="pres">
      <dgm:prSet presAssocID="{A925896C-7AD8-4273-992A-7E64801A63BD}" presName="horFlow" presStyleCnt="0"/>
      <dgm:spPr/>
    </dgm:pt>
    <dgm:pt modelId="{85436CE3-7837-4F74-B28C-BFDF97F16D2B}" type="pres">
      <dgm:prSet presAssocID="{A925896C-7AD8-4273-992A-7E64801A63BD}" presName="bigChev" presStyleLbl="node1" presStyleIdx="0" presStyleCnt="1" custScaleX="454903" custScaleY="84445"/>
      <dgm:spPr/>
    </dgm:pt>
  </dgm:ptLst>
  <dgm:cxnLst>
    <dgm:cxn modelId="{32FD88B0-6FFF-4BBF-91CF-06A779B4B082}" srcId="{05986152-F7E3-49B7-9480-676C752A9837}" destId="{A925896C-7AD8-4273-992A-7E64801A63BD}" srcOrd="0" destOrd="0" parTransId="{C2DDE681-BE18-4AA9-96EB-BAFD4E82D4A5}" sibTransId="{DE7E33D1-119E-4C88-9700-E6ED0AEF78FC}"/>
    <dgm:cxn modelId="{2BFE17D7-0163-4DBA-9E98-2C5EA1F159CE}" type="presOf" srcId="{A925896C-7AD8-4273-992A-7E64801A63BD}" destId="{85436CE3-7837-4F74-B28C-BFDF97F16D2B}" srcOrd="0" destOrd="0" presId="urn:microsoft.com/office/officeart/2005/8/layout/lProcess3"/>
    <dgm:cxn modelId="{5FEEADF4-AD10-4491-AC8B-77B326985560}" type="presOf" srcId="{05986152-F7E3-49B7-9480-676C752A9837}" destId="{CB64E1DA-823C-424B-9329-390AF76DE021}" srcOrd="0" destOrd="0" presId="urn:microsoft.com/office/officeart/2005/8/layout/lProcess3"/>
    <dgm:cxn modelId="{4CAB0F9A-1463-4A53-AD1F-2D7AEB17D47B}" type="presParOf" srcId="{CB64E1DA-823C-424B-9329-390AF76DE021}" destId="{E1B45B55-29F0-4A33-8BF9-C0D7DB7999C8}" srcOrd="0" destOrd="0" presId="urn:microsoft.com/office/officeart/2005/8/layout/lProcess3"/>
    <dgm:cxn modelId="{6ADBDF2D-1CA6-47AC-B7D9-CA6DBFF9C31B}" type="presParOf" srcId="{E1B45B55-29F0-4A33-8BF9-C0D7DB7999C8}" destId="{85436CE3-7837-4F74-B28C-BFDF97F16D2B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E7B60A-EBAE-4388-8272-3F224B2B7BF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2AADABF-A2C1-4903-91CE-4D7A47DF94C1}">
      <dgm:prSet/>
      <dgm:spPr>
        <a:solidFill>
          <a:srgbClr val="4088C4"/>
        </a:solidFill>
      </dgm:spPr>
      <dgm:t>
        <a:bodyPr/>
        <a:lstStyle/>
        <a:p>
          <a:pPr rtl="0"/>
          <a:r>
            <a:rPr lang="en-US" b="0" i="0"/>
            <a:t>Barang/jasa yang diadakan</a:t>
          </a:r>
          <a:endParaRPr lang="en-US"/>
        </a:p>
      </dgm:t>
    </dgm:pt>
    <dgm:pt modelId="{83C98E75-8F1C-44CD-B5A8-D0D887B95DCE}" type="parTrans" cxnId="{0B0EA4B4-7439-46BD-8EAD-6691F42102EB}">
      <dgm:prSet/>
      <dgm:spPr/>
      <dgm:t>
        <a:bodyPr/>
        <a:lstStyle/>
        <a:p>
          <a:endParaRPr lang="en-US"/>
        </a:p>
      </dgm:t>
    </dgm:pt>
    <dgm:pt modelId="{DE9C4DE4-B522-45AD-9125-C9D6C98C094B}" type="sibTrans" cxnId="{0B0EA4B4-7439-46BD-8EAD-6691F42102EB}">
      <dgm:prSet/>
      <dgm:spPr/>
      <dgm:t>
        <a:bodyPr/>
        <a:lstStyle/>
        <a:p>
          <a:endParaRPr lang="en-US"/>
        </a:p>
      </dgm:t>
    </dgm:pt>
    <dgm:pt modelId="{3D925FEE-31D7-42DF-AF9D-2913DED57076}">
      <dgm:prSet/>
      <dgm:spPr>
        <a:solidFill>
          <a:srgbClr val="89A941"/>
        </a:solidFill>
      </dgm:spPr>
      <dgm:t>
        <a:bodyPr/>
        <a:lstStyle/>
        <a:p>
          <a:pPr rtl="0"/>
          <a:r>
            <a:rPr lang="en-US" b="0" i="0"/>
            <a:t>Harga transaksi</a:t>
          </a:r>
          <a:endParaRPr lang="en-US"/>
        </a:p>
      </dgm:t>
    </dgm:pt>
    <dgm:pt modelId="{DBBCA5E8-FDF6-4B18-B32A-7DE4F5B5214C}" type="parTrans" cxnId="{28E2D41A-E213-4304-AC63-AD2F5B207B17}">
      <dgm:prSet/>
      <dgm:spPr/>
      <dgm:t>
        <a:bodyPr/>
        <a:lstStyle/>
        <a:p>
          <a:endParaRPr lang="en-US"/>
        </a:p>
      </dgm:t>
    </dgm:pt>
    <dgm:pt modelId="{50A6E5A6-DC77-4CD6-94CF-7ADB40E7D132}" type="sibTrans" cxnId="{28E2D41A-E213-4304-AC63-AD2F5B207B17}">
      <dgm:prSet/>
      <dgm:spPr/>
      <dgm:t>
        <a:bodyPr/>
        <a:lstStyle/>
        <a:p>
          <a:endParaRPr lang="en-US"/>
        </a:p>
      </dgm:t>
    </dgm:pt>
    <dgm:pt modelId="{795BE0AB-EB3D-4A07-A147-6F932EEF8DF5}">
      <dgm:prSet/>
      <dgm:spPr>
        <a:solidFill>
          <a:srgbClr val="C45454"/>
        </a:solidFill>
      </dgm:spPr>
      <dgm:t>
        <a:bodyPr/>
        <a:lstStyle/>
        <a:p>
          <a:pPr rtl="0"/>
          <a:r>
            <a:rPr lang="en-US" b="0" i="0"/>
            <a:t>Pemilihan penyedia barang/jasa</a:t>
          </a:r>
          <a:endParaRPr lang="en-US"/>
        </a:p>
      </dgm:t>
    </dgm:pt>
    <dgm:pt modelId="{08357486-0B19-453A-983D-D13BCFEABAED}" type="parTrans" cxnId="{01A75DD9-2E3E-4D4E-86BF-E1000C70DD9B}">
      <dgm:prSet/>
      <dgm:spPr/>
      <dgm:t>
        <a:bodyPr/>
        <a:lstStyle/>
        <a:p>
          <a:endParaRPr lang="en-US"/>
        </a:p>
      </dgm:t>
    </dgm:pt>
    <dgm:pt modelId="{740560C6-F02A-46C4-AD4C-5408E68BB001}" type="sibTrans" cxnId="{01A75DD9-2E3E-4D4E-86BF-E1000C70DD9B}">
      <dgm:prSet/>
      <dgm:spPr/>
      <dgm:t>
        <a:bodyPr/>
        <a:lstStyle/>
        <a:p>
          <a:endParaRPr lang="en-US"/>
        </a:p>
      </dgm:t>
    </dgm:pt>
    <dgm:pt modelId="{87815A29-6231-45DE-86C8-B213F380BC9F}" type="pres">
      <dgm:prSet presAssocID="{85E7B60A-EBAE-4388-8272-3F224B2B7BF4}" presName="linear" presStyleCnt="0">
        <dgm:presLayoutVars>
          <dgm:animLvl val="lvl"/>
          <dgm:resizeHandles val="exact"/>
        </dgm:presLayoutVars>
      </dgm:prSet>
      <dgm:spPr/>
    </dgm:pt>
    <dgm:pt modelId="{A653CF8F-49B7-4D3C-A809-7492C5543B13}" type="pres">
      <dgm:prSet presAssocID="{B2AADABF-A2C1-4903-91CE-4D7A47DF94C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C0F8ADC-93B3-4031-AD7B-A6ECCEF5B594}" type="pres">
      <dgm:prSet presAssocID="{DE9C4DE4-B522-45AD-9125-C9D6C98C094B}" presName="spacer" presStyleCnt="0"/>
      <dgm:spPr/>
    </dgm:pt>
    <dgm:pt modelId="{7B2EBD1B-7263-4BAB-A0C1-D87017705396}" type="pres">
      <dgm:prSet presAssocID="{3D925FEE-31D7-42DF-AF9D-2913DED5707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372995-1054-4FE4-8E1B-46ECA31E352E}" type="pres">
      <dgm:prSet presAssocID="{50A6E5A6-DC77-4CD6-94CF-7ADB40E7D132}" presName="spacer" presStyleCnt="0"/>
      <dgm:spPr/>
    </dgm:pt>
    <dgm:pt modelId="{B31596AE-6114-475C-8239-D3B8426DF29A}" type="pres">
      <dgm:prSet presAssocID="{795BE0AB-EB3D-4A07-A147-6F932EEF8D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E2D41A-E213-4304-AC63-AD2F5B207B17}" srcId="{85E7B60A-EBAE-4388-8272-3F224B2B7BF4}" destId="{3D925FEE-31D7-42DF-AF9D-2913DED57076}" srcOrd="1" destOrd="0" parTransId="{DBBCA5E8-FDF6-4B18-B32A-7DE4F5B5214C}" sibTransId="{50A6E5A6-DC77-4CD6-94CF-7ADB40E7D132}"/>
    <dgm:cxn modelId="{1251F12F-6D50-42E3-B961-8451957A047B}" type="presOf" srcId="{3D925FEE-31D7-42DF-AF9D-2913DED57076}" destId="{7B2EBD1B-7263-4BAB-A0C1-D87017705396}" srcOrd="0" destOrd="0" presId="urn:microsoft.com/office/officeart/2005/8/layout/vList2"/>
    <dgm:cxn modelId="{A68BF03D-A021-4223-A930-01BE83E9832B}" type="presOf" srcId="{B2AADABF-A2C1-4903-91CE-4D7A47DF94C1}" destId="{A653CF8F-49B7-4D3C-A809-7492C5543B13}" srcOrd="0" destOrd="0" presId="urn:microsoft.com/office/officeart/2005/8/layout/vList2"/>
    <dgm:cxn modelId="{8C8E3D9F-8FD9-4275-A30F-DAC7539DF1CD}" type="presOf" srcId="{85E7B60A-EBAE-4388-8272-3F224B2B7BF4}" destId="{87815A29-6231-45DE-86C8-B213F380BC9F}" srcOrd="0" destOrd="0" presId="urn:microsoft.com/office/officeart/2005/8/layout/vList2"/>
    <dgm:cxn modelId="{0B0EA4B4-7439-46BD-8EAD-6691F42102EB}" srcId="{85E7B60A-EBAE-4388-8272-3F224B2B7BF4}" destId="{B2AADABF-A2C1-4903-91CE-4D7A47DF94C1}" srcOrd="0" destOrd="0" parTransId="{83C98E75-8F1C-44CD-B5A8-D0D887B95DCE}" sibTransId="{DE9C4DE4-B522-45AD-9125-C9D6C98C094B}"/>
    <dgm:cxn modelId="{01A75DD9-2E3E-4D4E-86BF-E1000C70DD9B}" srcId="{85E7B60A-EBAE-4388-8272-3F224B2B7BF4}" destId="{795BE0AB-EB3D-4A07-A147-6F932EEF8DF5}" srcOrd="2" destOrd="0" parTransId="{08357486-0B19-453A-983D-D13BCFEABAED}" sibTransId="{740560C6-F02A-46C4-AD4C-5408E68BB001}"/>
    <dgm:cxn modelId="{EEB546DE-B660-455C-A883-1EBFA1F2DE0E}" type="presOf" srcId="{795BE0AB-EB3D-4A07-A147-6F932EEF8DF5}" destId="{B31596AE-6114-475C-8239-D3B8426DF29A}" srcOrd="0" destOrd="0" presId="urn:microsoft.com/office/officeart/2005/8/layout/vList2"/>
    <dgm:cxn modelId="{D6782A3C-8CEF-43ED-996C-9B03AB5B88C0}" type="presParOf" srcId="{87815A29-6231-45DE-86C8-B213F380BC9F}" destId="{A653CF8F-49B7-4D3C-A809-7492C5543B13}" srcOrd="0" destOrd="0" presId="urn:microsoft.com/office/officeart/2005/8/layout/vList2"/>
    <dgm:cxn modelId="{6B8181A2-4EF7-4916-BD31-3E894643B02A}" type="presParOf" srcId="{87815A29-6231-45DE-86C8-B213F380BC9F}" destId="{AC0F8ADC-93B3-4031-AD7B-A6ECCEF5B594}" srcOrd="1" destOrd="0" presId="urn:microsoft.com/office/officeart/2005/8/layout/vList2"/>
    <dgm:cxn modelId="{A90DB454-0549-4875-B0F5-C2D975838F59}" type="presParOf" srcId="{87815A29-6231-45DE-86C8-B213F380BC9F}" destId="{7B2EBD1B-7263-4BAB-A0C1-D87017705396}" srcOrd="2" destOrd="0" presId="urn:microsoft.com/office/officeart/2005/8/layout/vList2"/>
    <dgm:cxn modelId="{85552899-EE4A-44B4-A038-E8189E33566B}" type="presParOf" srcId="{87815A29-6231-45DE-86C8-B213F380BC9F}" destId="{8F372995-1054-4FE4-8E1B-46ECA31E352E}" srcOrd="3" destOrd="0" presId="urn:microsoft.com/office/officeart/2005/8/layout/vList2"/>
    <dgm:cxn modelId="{4E418CF5-C3EF-4179-8C8C-C8E1DB17F689}" type="presParOf" srcId="{87815A29-6231-45DE-86C8-B213F380BC9F}" destId="{B31596AE-6114-475C-8239-D3B8426DF29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7AB20D4-0DB0-4497-973A-026E066DE33C}" type="doc">
      <dgm:prSet loTypeId="urn:microsoft.com/office/officeart/2005/8/layout/lProcess3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6EC57B0-793F-4167-A554-E39700C92C8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Keputusan</a:t>
          </a:r>
          <a:r>
            <a:rPr lang="en-US" b="1" i="0"/>
            <a:t> </a:t>
          </a:r>
          <a:r>
            <a:rPr lang="en-US" b="1" i="0" err="1"/>
            <a:t>Mendikbud</a:t>
          </a:r>
          <a:r>
            <a:rPr lang="en-US" b="1" i="0"/>
            <a:t> </a:t>
          </a:r>
          <a:r>
            <a:rPr lang="en-US" b="1" i="0" err="1"/>
            <a:t>tentang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EF166E0E-5AC4-45F3-BB9A-752C2A70E79A}" type="parTrans" cxnId="{2A805E39-9A39-4DAF-8E64-596E51D65C50}">
      <dgm:prSet/>
      <dgm:spPr/>
      <dgm:t>
        <a:bodyPr/>
        <a:lstStyle/>
        <a:p>
          <a:endParaRPr lang="en-US"/>
        </a:p>
      </dgm:t>
    </dgm:pt>
    <dgm:pt modelId="{4B4BB9C0-6899-4C82-A8D8-E0584DF4CCD8}" type="sibTrans" cxnId="{2A805E39-9A39-4DAF-8E64-596E51D65C50}">
      <dgm:prSet/>
      <dgm:spPr/>
      <dgm:t>
        <a:bodyPr/>
        <a:lstStyle/>
        <a:p>
          <a:endParaRPr lang="en-US"/>
        </a:p>
      </dgm:t>
    </dgm:pt>
    <dgm:pt modelId="{9D842914-26DA-482A-A89F-0ACA91C84611}" type="pres">
      <dgm:prSet presAssocID="{C7AB20D4-0DB0-4497-973A-026E066DE33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5366D84-AB0B-4B2C-8B44-5F32CCD8F3A3}" type="pres">
      <dgm:prSet presAssocID="{76EC57B0-793F-4167-A554-E39700C92C82}" presName="horFlow" presStyleCnt="0"/>
      <dgm:spPr/>
    </dgm:pt>
    <dgm:pt modelId="{1316BE6E-CD34-4F18-AD34-AF310F325FF1}" type="pres">
      <dgm:prSet presAssocID="{76EC57B0-793F-4167-A554-E39700C92C82}" presName="bigChev" presStyleLbl="node1" presStyleIdx="0" presStyleCnt="1" custScaleX="481751"/>
      <dgm:spPr/>
    </dgm:pt>
  </dgm:ptLst>
  <dgm:cxnLst>
    <dgm:cxn modelId="{3198781C-951B-4EBB-9CF9-39AE03EE1343}" type="presOf" srcId="{76EC57B0-793F-4167-A554-E39700C92C82}" destId="{1316BE6E-CD34-4F18-AD34-AF310F325FF1}" srcOrd="0" destOrd="0" presId="urn:microsoft.com/office/officeart/2005/8/layout/lProcess3"/>
    <dgm:cxn modelId="{2A805E39-9A39-4DAF-8E64-596E51D65C50}" srcId="{C7AB20D4-0DB0-4497-973A-026E066DE33C}" destId="{76EC57B0-793F-4167-A554-E39700C92C82}" srcOrd="0" destOrd="0" parTransId="{EF166E0E-5AC4-45F3-BB9A-752C2A70E79A}" sibTransId="{4B4BB9C0-6899-4C82-A8D8-E0584DF4CCD8}"/>
    <dgm:cxn modelId="{A5877EA7-4ACD-45AF-B469-E5CD06D4B27B}" type="presOf" srcId="{C7AB20D4-0DB0-4497-973A-026E066DE33C}" destId="{9D842914-26DA-482A-A89F-0ACA91C84611}" srcOrd="0" destOrd="0" presId="urn:microsoft.com/office/officeart/2005/8/layout/lProcess3"/>
    <dgm:cxn modelId="{5DC09153-C145-4E1F-A568-13E6D6F9DCA3}" type="presParOf" srcId="{9D842914-26DA-482A-A89F-0ACA91C84611}" destId="{45366D84-AB0B-4B2C-8B44-5F32CCD8F3A3}" srcOrd="0" destOrd="0" presId="urn:microsoft.com/office/officeart/2005/8/layout/lProcess3"/>
    <dgm:cxn modelId="{35C3E887-4D57-4261-9BFE-2181864F5CAB}" type="presParOf" srcId="{45366D84-AB0B-4B2C-8B44-5F32CCD8F3A3}" destId="{1316BE6E-CD34-4F18-AD34-AF310F325FF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219E469-4B81-48CD-85A6-0C0B1DCAFAD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8E6550-FE35-4B51-970E-2B2AC8E3242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Keputusan</a:t>
          </a:r>
          <a:r>
            <a:rPr lang="en-US" b="1" i="0"/>
            <a:t> </a:t>
          </a:r>
          <a:r>
            <a:rPr lang="en-US" b="1" i="0" err="1"/>
            <a:t>Mendikbud</a:t>
          </a:r>
          <a:r>
            <a:rPr lang="en-US" b="1" i="0"/>
            <a:t> </a:t>
          </a:r>
          <a:r>
            <a:rPr lang="en-US" b="1" i="0" err="1"/>
            <a:t>tentang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507410AA-541D-4175-8686-EC2967E1A8F2}" type="parTrans" cxnId="{1DB814FA-A1AB-47EC-9DBF-D3E9A1D122B9}">
      <dgm:prSet/>
      <dgm:spPr/>
      <dgm:t>
        <a:bodyPr/>
        <a:lstStyle/>
        <a:p>
          <a:endParaRPr lang="en-US"/>
        </a:p>
      </dgm:t>
    </dgm:pt>
    <dgm:pt modelId="{D8CFB182-CBE0-4EFA-88FA-7FB14DA77BFA}" type="sibTrans" cxnId="{1DB814FA-A1AB-47EC-9DBF-D3E9A1D122B9}">
      <dgm:prSet/>
      <dgm:spPr/>
      <dgm:t>
        <a:bodyPr/>
        <a:lstStyle/>
        <a:p>
          <a:endParaRPr lang="en-US"/>
        </a:p>
      </dgm:t>
    </dgm:pt>
    <dgm:pt modelId="{AE07DBDD-8025-4A13-B40C-B03A8C1C8EE1}" type="pres">
      <dgm:prSet presAssocID="{A219E469-4B81-48CD-85A6-0C0B1DCAFAD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8C8D676-DA7D-4406-AA50-0C1391837AED}" type="pres">
      <dgm:prSet presAssocID="{A08E6550-FE35-4B51-970E-2B2AC8E3242C}" presName="horFlow" presStyleCnt="0"/>
      <dgm:spPr/>
    </dgm:pt>
    <dgm:pt modelId="{40DE5836-2344-41D1-ABEC-1609A5186B4D}" type="pres">
      <dgm:prSet presAssocID="{A08E6550-FE35-4B51-970E-2B2AC8E3242C}" presName="bigChev" presStyleLbl="node1" presStyleIdx="0" presStyleCnt="1" custScaleX="517172"/>
      <dgm:spPr/>
    </dgm:pt>
  </dgm:ptLst>
  <dgm:cxnLst>
    <dgm:cxn modelId="{15B21917-52DB-4C77-BB5E-0C990050FA72}" type="presOf" srcId="{A08E6550-FE35-4B51-970E-2B2AC8E3242C}" destId="{40DE5836-2344-41D1-ABEC-1609A5186B4D}" srcOrd="0" destOrd="0" presId="urn:microsoft.com/office/officeart/2005/8/layout/lProcess3"/>
    <dgm:cxn modelId="{081867DD-E503-4619-BBDD-59AEA4F54793}" type="presOf" srcId="{A219E469-4B81-48CD-85A6-0C0B1DCAFADB}" destId="{AE07DBDD-8025-4A13-B40C-B03A8C1C8EE1}" srcOrd="0" destOrd="0" presId="urn:microsoft.com/office/officeart/2005/8/layout/lProcess3"/>
    <dgm:cxn modelId="{1DB814FA-A1AB-47EC-9DBF-D3E9A1D122B9}" srcId="{A219E469-4B81-48CD-85A6-0C0B1DCAFADB}" destId="{A08E6550-FE35-4B51-970E-2B2AC8E3242C}" srcOrd="0" destOrd="0" parTransId="{507410AA-541D-4175-8686-EC2967E1A8F2}" sibTransId="{D8CFB182-CBE0-4EFA-88FA-7FB14DA77BFA}"/>
    <dgm:cxn modelId="{D4D71CF5-9A20-4C36-BC5A-1FC8CA818835}" type="presParOf" srcId="{AE07DBDD-8025-4A13-B40C-B03A8C1C8EE1}" destId="{58C8D676-DA7D-4406-AA50-0C1391837AED}" srcOrd="0" destOrd="0" presId="urn:microsoft.com/office/officeart/2005/8/layout/lProcess3"/>
    <dgm:cxn modelId="{2B398305-07BB-4C45-9CF5-8BAAA29242A8}" type="presParOf" srcId="{58C8D676-DA7D-4406-AA50-0C1391837AED}" destId="{40DE5836-2344-41D1-ABEC-1609A5186B4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C51D347-3EA8-4ABC-8637-97522FA9CE1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957FD-7B76-4074-9528-B1616ED2A16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/>
            <a:t>SE </a:t>
          </a:r>
          <a:r>
            <a:rPr lang="en-US" b="1" i="0" err="1"/>
            <a:t>dan</a:t>
          </a:r>
          <a:r>
            <a:rPr lang="en-US" b="1" i="0"/>
            <a:t> </a:t>
          </a:r>
          <a:r>
            <a:rPr lang="en-US" b="1" i="0" err="1"/>
            <a:t>Pedoman</a:t>
          </a:r>
          <a:r>
            <a:rPr lang="en-US" b="1" i="0"/>
            <a:t> </a:t>
          </a:r>
          <a:r>
            <a:rPr lang="en-US" b="1" i="0" err="1"/>
            <a:t>tentang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B8B301E3-A3A4-45F5-8DE4-7E4C82DF1A68}" type="parTrans" cxnId="{1ABAE620-1AD6-4AC1-BEEA-594DD00D1171}">
      <dgm:prSet/>
      <dgm:spPr/>
      <dgm:t>
        <a:bodyPr/>
        <a:lstStyle/>
        <a:p>
          <a:endParaRPr lang="en-US"/>
        </a:p>
      </dgm:t>
    </dgm:pt>
    <dgm:pt modelId="{0578863A-9EBC-446E-B7B7-FC6C93860DBF}" type="sibTrans" cxnId="{1ABAE620-1AD6-4AC1-BEEA-594DD00D1171}">
      <dgm:prSet/>
      <dgm:spPr/>
      <dgm:t>
        <a:bodyPr/>
        <a:lstStyle/>
        <a:p>
          <a:endParaRPr lang="en-US"/>
        </a:p>
      </dgm:t>
    </dgm:pt>
    <dgm:pt modelId="{38509A59-86EC-4AD6-BE45-A6A79F6B80A2}" type="pres">
      <dgm:prSet presAssocID="{0C51D347-3EA8-4ABC-8637-97522FA9CE1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8824D1F-38C4-4E74-9DFD-872CF0E4179C}" type="pres">
      <dgm:prSet presAssocID="{6C0957FD-7B76-4074-9528-B1616ED2A16D}" presName="horFlow" presStyleCnt="0"/>
      <dgm:spPr/>
    </dgm:pt>
    <dgm:pt modelId="{43A3F592-5FCF-4E57-BF3E-59774AA89EDA}" type="pres">
      <dgm:prSet presAssocID="{6C0957FD-7B76-4074-9528-B1616ED2A16D}" presName="bigChev" presStyleLbl="node1" presStyleIdx="0" presStyleCnt="1" custScaleX="546337" custScaleY="111273" custLinFactNeighborX="-2871"/>
      <dgm:spPr/>
    </dgm:pt>
  </dgm:ptLst>
  <dgm:cxnLst>
    <dgm:cxn modelId="{1ABAE620-1AD6-4AC1-BEEA-594DD00D1171}" srcId="{0C51D347-3EA8-4ABC-8637-97522FA9CE13}" destId="{6C0957FD-7B76-4074-9528-B1616ED2A16D}" srcOrd="0" destOrd="0" parTransId="{B8B301E3-A3A4-45F5-8DE4-7E4C82DF1A68}" sibTransId="{0578863A-9EBC-446E-B7B7-FC6C93860DBF}"/>
    <dgm:cxn modelId="{F13059A4-5C9B-4761-BF70-EA54F5BF0FCD}" type="presOf" srcId="{0C51D347-3EA8-4ABC-8637-97522FA9CE13}" destId="{38509A59-86EC-4AD6-BE45-A6A79F6B80A2}" srcOrd="0" destOrd="0" presId="urn:microsoft.com/office/officeart/2005/8/layout/lProcess3"/>
    <dgm:cxn modelId="{0A10CDDB-3946-4716-8DAA-FB5C8EC6A856}" type="presOf" srcId="{6C0957FD-7B76-4074-9528-B1616ED2A16D}" destId="{43A3F592-5FCF-4E57-BF3E-59774AA89EDA}" srcOrd="0" destOrd="0" presId="urn:microsoft.com/office/officeart/2005/8/layout/lProcess3"/>
    <dgm:cxn modelId="{2CB7BBF4-3252-4DE1-9824-166C656ABF25}" type="presParOf" srcId="{38509A59-86EC-4AD6-BE45-A6A79F6B80A2}" destId="{28824D1F-38C4-4E74-9DFD-872CF0E4179C}" srcOrd="0" destOrd="0" presId="urn:microsoft.com/office/officeart/2005/8/layout/lProcess3"/>
    <dgm:cxn modelId="{BEFC907C-39EB-4BA1-A3D0-3612BD319098}" type="presParOf" srcId="{28824D1F-38C4-4E74-9DFD-872CF0E4179C}" destId="{43A3F592-5FCF-4E57-BF3E-59774AA89ED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7946E30-D559-448E-83FD-928996111FE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167C9F-8349-42DD-975B-31D5CDFE6CAC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/>
            <a:t>SE </a:t>
          </a:r>
          <a:r>
            <a:rPr lang="en-US" b="1" i="0" err="1"/>
            <a:t>dan</a:t>
          </a:r>
          <a:r>
            <a:rPr lang="en-US" b="1" i="0"/>
            <a:t> </a:t>
          </a:r>
          <a:r>
            <a:rPr lang="en-US" b="1" i="0" err="1"/>
            <a:t>Pedoman</a:t>
          </a:r>
          <a:r>
            <a:rPr lang="en-US" b="1" i="0"/>
            <a:t> </a:t>
          </a:r>
          <a:r>
            <a:rPr lang="en-US" b="1" i="0" err="1"/>
            <a:t>tentang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F841F20A-F127-4BAC-9FE5-1699FC99F759}" type="parTrans" cxnId="{B5038F73-3AD3-4905-ACDE-AF673841F890}">
      <dgm:prSet/>
      <dgm:spPr/>
      <dgm:t>
        <a:bodyPr/>
        <a:lstStyle/>
        <a:p>
          <a:endParaRPr lang="en-US"/>
        </a:p>
      </dgm:t>
    </dgm:pt>
    <dgm:pt modelId="{FA0E620D-E032-4077-8886-4F0ECB6D8B57}" type="sibTrans" cxnId="{B5038F73-3AD3-4905-ACDE-AF673841F890}">
      <dgm:prSet/>
      <dgm:spPr/>
      <dgm:t>
        <a:bodyPr/>
        <a:lstStyle/>
        <a:p>
          <a:endParaRPr lang="en-US"/>
        </a:p>
      </dgm:t>
    </dgm:pt>
    <dgm:pt modelId="{1A5983BB-CA3A-4111-8E19-F6F72AF16DB3}" type="pres">
      <dgm:prSet presAssocID="{37946E30-D559-448E-83FD-928996111FE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CF9AC1D-ED4A-48AA-8308-12DC1F0D66CD}" type="pres">
      <dgm:prSet presAssocID="{7C167C9F-8349-42DD-975B-31D5CDFE6CAC}" presName="horFlow" presStyleCnt="0"/>
      <dgm:spPr/>
    </dgm:pt>
    <dgm:pt modelId="{70FFFEEB-CBCF-4EA2-AAC7-73B48F91F282}" type="pres">
      <dgm:prSet presAssocID="{7C167C9F-8349-42DD-975B-31D5CDFE6CAC}" presName="bigChev" presStyleLbl="node1" presStyleIdx="0" presStyleCnt="1" custScaleX="467695" custLinFactNeighborY="2362"/>
      <dgm:spPr/>
    </dgm:pt>
  </dgm:ptLst>
  <dgm:cxnLst>
    <dgm:cxn modelId="{B5038F73-3AD3-4905-ACDE-AF673841F890}" srcId="{37946E30-D559-448E-83FD-928996111FE4}" destId="{7C167C9F-8349-42DD-975B-31D5CDFE6CAC}" srcOrd="0" destOrd="0" parTransId="{F841F20A-F127-4BAC-9FE5-1699FC99F759}" sibTransId="{FA0E620D-E032-4077-8886-4F0ECB6D8B57}"/>
    <dgm:cxn modelId="{61FD1593-2EFB-4ACF-B198-D69AB5D3B973}" type="presOf" srcId="{37946E30-D559-448E-83FD-928996111FE4}" destId="{1A5983BB-CA3A-4111-8E19-F6F72AF16DB3}" srcOrd="0" destOrd="0" presId="urn:microsoft.com/office/officeart/2005/8/layout/lProcess3"/>
    <dgm:cxn modelId="{AFB5A3C9-4E37-42D7-B473-6BDB70C026D9}" type="presOf" srcId="{7C167C9F-8349-42DD-975B-31D5CDFE6CAC}" destId="{70FFFEEB-CBCF-4EA2-AAC7-73B48F91F282}" srcOrd="0" destOrd="0" presId="urn:microsoft.com/office/officeart/2005/8/layout/lProcess3"/>
    <dgm:cxn modelId="{6598DF6F-E190-4524-8754-B91F29A4E5C7}" type="presParOf" srcId="{1A5983BB-CA3A-4111-8E19-F6F72AF16DB3}" destId="{0CF9AC1D-ED4A-48AA-8308-12DC1F0D66CD}" srcOrd="0" destOrd="0" presId="urn:microsoft.com/office/officeart/2005/8/layout/lProcess3"/>
    <dgm:cxn modelId="{A4538CE0-9E99-4207-BD99-FB8BCB61C834}" type="presParOf" srcId="{0CF9AC1D-ED4A-48AA-8308-12DC1F0D66CD}" destId="{70FFFEEB-CBCF-4EA2-AAC7-73B48F91F28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C51D347-3EA8-4ABC-8637-97522FA9CE1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957FD-7B76-4074-9528-B1616ED2A16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l" rtl="0"/>
          <a:r>
            <a:rPr lang="en-US" b="1" i="0" dirty="0"/>
            <a:t>SE </a:t>
          </a:r>
          <a:r>
            <a:rPr lang="id-ID" b="1" i="0" dirty="0"/>
            <a:t>Kedua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SIPLah</a:t>
          </a:r>
          <a:endParaRPr lang="en-US" dirty="0"/>
        </a:p>
      </dgm:t>
    </dgm:pt>
    <dgm:pt modelId="{B8B301E3-A3A4-45F5-8DE4-7E4C82DF1A68}" type="parTrans" cxnId="{1ABAE620-1AD6-4AC1-BEEA-594DD00D1171}">
      <dgm:prSet/>
      <dgm:spPr/>
      <dgm:t>
        <a:bodyPr/>
        <a:lstStyle/>
        <a:p>
          <a:endParaRPr lang="en-US"/>
        </a:p>
      </dgm:t>
    </dgm:pt>
    <dgm:pt modelId="{0578863A-9EBC-446E-B7B7-FC6C93860DBF}" type="sibTrans" cxnId="{1ABAE620-1AD6-4AC1-BEEA-594DD00D1171}">
      <dgm:prSet/>
      <dgm:spPr/>
      <dgm:t>
        <a:bodyPr/>
        <a:lstStyle/>
        <a:p>
          <a:endParaRPr lang="en-US"/>
        </a:p>
      </dgm:t>
    </dgm:pt>
    <dgm:pt modelId="{38509A59-86EC-4AD6-BE45-A6A79F6B80A2}" type="pres">
      <dgm:prSet presAssocID="{0C51D347-3EA8-4ABC-8637-97522FA9CE1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8824D1F-38C4-4E74-9DFD-872CF0E4179C}" type="pres">
      <dgm:prSet presAssocID="{6C0957FD-7B76-4074-9528-B1616ED2A16D}" presName="horFlow" presStyleCnt="0"/>
      <dgm:spPr/>
    </dgm:pt>
    <dgm:pt modelId="{43A3F592-5FCF-4E57-BF3E-59774AA89EDA}" type="pres">
      <dgm:prSet presAssocID="{6C0957FD-7B76-4074-9528-B1616ED2A16D}" presName="bigChev" presStyleLbl="node1" presStyleIdx="0" presStyleCnt="1" custScaleX="579439" custScaleY="111273" custLinFactNeighborX="-11484"/>
      <dgm:spPr/>
    </dgm:pt>
  </dgm:ptLst>
  <dgm:cxnLst>
    <dgm:cxn modelId="{ECA3B81F-746B-4757-A467-FA758A731F15}" type="presOf" srcId="{6C0957FD-7B76-4074-9528-B1616ED2A16D}" destId="{43A3F592-5FCF-4E57-BF3E-59774AA89EDA}" srcOrd="0" destOrd="0" presId="urn:microsoft.com/office/officeart/2005/8/layout/lProcess3"/>
    <dgm:cxn modelId="{1ABAE620-1AD6-4AC1-BEEA-594DD00D1171}" srcId="{0C51D347-3EA8-4ABC-8637-97522FA9CE13}" destId="{6C0957FD-7B76-4074-9528-B1616ED2A16D}" srcOrd="0" destOrd="0" parTransId="{B8B301E3-A3A4-45F5-8DE4-7E4C82DF1A68}" sibTransId="{0578863A-9EBC-446E-B7B7-FC6C93860DBF}"/>
    <dgm:cxn modelId="{93A4E586-2EA0-47FF-A7C1-54028B6B01F7}" type="presOf" srcId="{0C51D347-3EA8-4ABC-8637-97522FA9CE13}" destId="{38509A59-86EC-4AD6-BE45-A6A79F6B80A2}" srcOrd="0" destOrd="0" presId="urn:microsoft.com/office/officeart/2005/8/layout/lProcess3"/>
    <dgm:cxn modelId="{814DC8D7-9CB5-4907-A7EA-55B99E3DBBED}" type="presParOf" srcId="{38509A59-86EC-4AD6-BE45-A6A79F6B80A2}" destId="{28824D1F-38C4-4E74-9DFD-872CF0E4179C}" srcOrd="0" destOrd="0" presId="urn:microsoft.com/office/officeart/2005/8/layout/lProcess3"/>
    <dgm:cxn modelId="{1CDEAC04-0934-461D-8B00-4992F81CC5DA}" type="presParOf" srcId="{28824D1F-38C4-4E74-9DFD-872CF0E4179C}" destId="{43A3F592-5FCF-4E57-BF3E-59774AA89ED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51D347-3EA8-4ABC-8637-97522FA9CE1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0957FD-7B76-4074-9528-B1616ED2A16D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l" rtl="0"/>
          <a:r>
            <a:rPr lang="en-US" b="1" i="0" dirty="0"/>
            <a:t>SE </a:t>
          </a:r>
          <a:r>
            <a:rPr lang="id-ID" b="1" i="0" dirty="0"/>
            <a:t>Kedua </a:t>
          </a:r>
          <a:r>
            <a:rPr lang="en-US" b="1" i="0" dirty="0" err="1"/>
            <a:t>tentang</a:t>
          </a:r>
          <a:r>
            <a:rPr lang="en-US" b="1" i="0" dirty="0"/>
            <a:t> </a:t>
          </a:r>
          <a:r>
            <a:rPr lang="en-US" b="1" i="0" dirty="0" err="1"/>
            <a:t>SIPLah</a:t>
          </a:r>
          <a:endParaRPr lang="en-US" dirty="0"/>
        </a:p>
      </dgm:t>
    </dgm:pt>
    <dgm:pt modelId="{B8B301E3-A3A4-45F5-8DE4-7E4C82DF1A68}" type="parTrans" cxnId="{1ABAE620-1AD6-4AC1-BEEA-594DD00D1171}">
      <dgm:prSet/>
      <dgm:spPr/>
      <dgm:t>
        <a:bodyPr/>
        <a:lstStyle/>
        <a:p>
          <a:endParaRPr lang="en-US"/>
        </a:p>
      </dgm:t>
    </dgm:pt>
    <dgm:pt modelId="{0578863A-9EBC-446E-B7B7-FC6C93860DBF}" type="sibTrans" cxnId="{1ABAE620-1AD6-4AC1-BEEA-594DD00D1171}">
      <dgm:prSet/>
      <dgm:spPr/>
      <dgm:t>
        <a:bodyPr/>
        <a:lstStyle/>
        <a:p>
          <a:endParaRPr lang="en-US"/>
        </a:p>
      </dgm:t>
    </dgm:pt>
    <dgm:pt modelId="{38509A59-86EC-4AD6-BE45-A6A79F6B80A2}" type="pres">
      <dgm:prSet presAssocID="{0C51D347-3EA8-4ABC-8637-97522FA9CE1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8824D1F-38C4-4E74-9DFD-872CF0E4179C}" type="pres">
      <dgm:prSet presAssocID="{6C0957FD-7B76-4074-9528-B1616ED2A16D}" presName="horFlow" presStyleCnt="0"/>
      <dgm:spPr/>
    </dgm:pt>
    <dgm:pt modelId="{43A3F592-5FCF-4E57-BF3E-59774AA89EDA}" type="pres">
      <dgm:prSet presAssocID="{6C0957FD-7B76-4074-9528-B1616ED2A16D}" presName="bigChev" presStyleLbl="node1" presStyleIdx="0" presStyleCnt="1" custScaleX="579439" custScaleY="111273" custLinFactNeighborX="-11484"/>
      <dgm:spPr/>
    </dgm:pt>
  </dgm:ptLst>
  <dgm:cxnLst>
    <dgm:cxn modelId="{1ABAE620-1AD6-4AC1-BEEA-594DD00D1171}" srcId="{0C51D347-3EA8-4ABC-8637-97522FA9CE13}" destId="{6C0957FD-7B76-4074-9528-B1616ED2A16D}" srcOrd="0" destOrd="0" parTransId="{B8B301E3-A3A4-45F5-8DE4-7E4C82DF1A68}" sibTransId="{0578863A-9EBC-446E-B7B7-FC6C93860DBF}"/>
    <dgm:cxn modelId="{E356D3AF-5E8B-4EF1-A0AC-DF17B549020E}" type="presOf" srcId="{6C0957FD-7B76-4074-9528-B1616ED2A16D}" destId="{43A3F592-5FCF-4E57-BF3E-59774AA89EDA}" srcOrd="0" destOrd="0" presId="urn:microsoft.com/office/officeart/2005/8/layout/lProcess3"/>
    <dgm:cxn modelId="{A500EBDB-D09B-4044-AAFA-3A96263135B5}" type="presOf" srcId="{0C51D347-3EA8-4ABC-8637-97522FA9CE13}" destId="{38509A59-86EC-4AD6-BE45-A6A79F6B80A2}" srcOrd="0" destOrd="0" presId="urn:microsoft.com/office/officeart/2005/8/layout/lProcess3"/>
    <dgm:cxn modelId="{3EE0BDC5-C643-4972-9BA8-90490DDEC42D}" type="presParOf" srcId="{38509A59-86EC-4AD6-BE45-A6A79F6B80A2}" destId="{28824D1F-38C4-4E74-9DFD-872CF0E4179C}" srcOrd="0" destOrd="0" presId="urn:microsoft.com/office/officeart/2005/8/layout/lProcess3"/>
    <dgm:cxn modelId="{B8F50F38-DAAF-4999-9BEF-7338AB68D113}" type="presParOf" srcId="{28824D1F-38C4-4E74-9DFD-872CF0E4179C}" destId="{43A3F592-5FCF-4E57-BF3E-59774AA89ED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C70EE4-35AE-49DA-AFBA-B948180DD96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AD20F8-EF84-487A-B5EE-871EACB00729}">
      <dgm:prSet/>
      <dgm:spPr>
        <a:solidFill>
          <a:srgbClr val="FF0000"/>
        </a:solidFill>
      </dgm:spPr>
      <dgm:t>
        <a:bodyPr/>
        <a:lstStyle/>
        <a:p>
          <a:pPr rtl="0"/>
          <a:r>
            <a:rPr lang="en-US" b="1" i="0"/>
            <a:t>Persentase (%) Laporan Penggunaan Dana BOS</a:t>
          </a:r>
          <a:endParaRPr lang="en-US"/>
        </a:p>
      </dgm:t>
    </dgm:pt>
    <dgm:pt modelId="{2EB400E7-0E2A-4B62-A779-EBB2BB06C918}" type="parTrans" cxnId="{A3998F00-13E1-4A63-B20A-D7188C1799ED}">
      <dgm:prSet/>
      <dgm:spPr/>
      <dgm:t>
        <a:bodyPr/>
        <a:lstStyle/>
        <a:p>
          <a:endParaRPr lang="en-US"/>
        </a:p>
      </dgm:t>
    </dgm:pt>
    <dgm:pt modelId="{EAEB8001-ED6B-41E7-B5AD-AF55CD140546}" type="sibTrans" cxnId="{A3998F00-13E1-4A63-B20A-D7188C1799ED}">
      <dgm:prSet/>
      <dgm:spPr/>
      <dgm:t>
        <a:bodyPr/>
        <a:lstStyle/>
        <a:p>
          <a:endParaRPr lang="en-US"/>
        </a:p>
      </dgm:t>
    </dgm:pt>
    <dgm:pt modelId="{E2B9766E-F0BF-48EE-A8D6-DED176C52B71}" type="pres">
      <dgm:prSet presAssocID="{E4C70EE4-35AE-49DA-AFBA-B948180DD968}" presName="linear" presStyleCnt="0">
        <dgm:presLayoutVars>
          <dgm:animLvl val="lvl"/>
          <dgm:resizeHandles val="exact"/>
        </dgm:presLayoutVars>
      </dgm:prSet>
      <dgm:spPr/>
    </dgm:pt>
    <dgm:pt modelId="{7DB9C2AE-DF2C-49CB-ADBF-58AD07A0E81E}" type="pres">
      <dgm:prSet presAssocID="{2EAD20F8-EF84-487A-B5EE-871EACB0072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A3998F00-13E1-4A63-B20A-D7188C1799ED}" srcId="{E4C70EE4-35AE-49DA-AFBA-B948180DD968}" destId="{2EAD20F8-EF84-487A-B5EE-871EACB00729}" srcOrd="0" destOrd="0" parTransId="{2EB400E7-0E2A-4B62-A779-EBB2BB06C918}" sibTransId="{EAEB8001-ED6B-41E7-B5AD-AF55CD140546}"/>
    <dgm:cxn modelId="{0177B606-2AFD-4DDD-BABF-289FB8A3AB13}" type="presOf" srcId="{E4C70EE4-35AE-49DA-AFBA-B948180DD968}" destId="{E2B9766E-F0BF-48EE-A8D6-DED176C52B71}" srcOrd="0" destOrd="0" presId="urn:microsoft.com/office/officeart/2005/8/layout/vList2"/>
    <dgm:cxn modelId="{EF1C2B3B-B7F0-4454-AE3F-34951F5863DF}" type="presOf" srcId="{2EAD20F8-EF84-487A-B5EE-871EACB00729}" destId="{7DB9C2AE-DF2C-49CB-ADBF-58AD07A0E81E}" srcOrd="0" destOrd="0" presId="urn:microsoft.com/office/officeart/2005/8/layout/vList2"/>
    <dgm:cxn modelId="{A9E26D35-C27C-4367-B8FD-EBBB7351AD91}" type="presParOf" srcId="{E2B9766E-F0BF-48EE-A8D6-DED176C52B71}" destId="{7DB9C2AE-DF2C-49CB-ADBF-58AD07A0E81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7204C2B-D5FB-414B-ACBB-C9C6A2FBF1C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40B98-06EF-4C76-9400-B5CFFD8C2D1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l" rtl="0"/>
          <a:r>
            <a:rPr lang="id-ID" dirty="0"/>
            <a:t> </a:t>
          </a:r>
          <a:r>
            <a:rPr lang="id-ID" b="1" dirty="0">
              <a:latin typeface="Calibri" panose="020F0502020204030204" pitchFamily="34" charset="0"/>
              <a:cs typeface="Calibri" panose="020F0502020204030204" pitchFamily="34" charset="0"/>
            </a:rPr>
            <a:t>Perubahan Regulasi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33C148-9A37-4C2A-BE61-D549693ED895}" type="parTrans" cxnId="{7B633B5E-062B-454A-A9BD-C4A6B2D66420}">
      <dgm:prSet/>
      <dgm:spPr/>
      <dgm:t>
        <a:bodyPr/>
        <a:lstStyle/>
        <a:p>
          <a:endParaRPr lang="en-US"/>
        </a:p>
      </dgm:t>
    </dgm:pt>
    <dgm:pt modelId="{8BA55B4D-3282-4B7F-AD2D-6552E07A94BA}" type="sibTrans" cxnId="{7B633B5E-062B-454A-A9BD-C4A6B2D66420}">
      <dgm:prSet/>
      <dgm:spPr/>
      <dgm:t>
        <a:bodyPr/>
        <a:lstStyle/>
        <a:p>
          <a:endParaRPr lang="en-US"/>
        </a:p>
      </dgm:t>
    </dgm:pt>
    <dgm:pt modelId="{93E631D2-E12C-47C8-A9C1-5F7354F5E4A9}" type="pres">
      <dgm:prSet presAssocID="{E7204C2B-D5FB-414B-ACBB-C9C6A2FBF1C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4345AEC-CA76-40BA-B31A-B7B4F7571744}" type="pres">
      <dgm:prSet presAssocID="{02A40B98-06EF-4C76-9400-B5CFFD8C2D1F}" presName="horFlow" presStyleCnt="0"/>
      <dgm:spPr/>
    </dgm:pt>
    <dgm:pt modelId="{C9AC6EF1-897E-4DE7-8C7E-46D7862DFB5D}" type="pres">
      <dgm:prSet presAssocID="{02A40B98-06EF-4C76-9400-B5CFFD8C2D1F}" presName="bigChev" presStyleLbl="node1" presStyleIdx="0" presStyleCnt="1" custScaleX="476834"/>
      <dgm:spPr/>
    </dgm:pt>
  </dgm:ptLst>
  <dgm:cxnLst>
    <dgm:cxn modelId="{7B633B5E-062B-454A-A9BD-C4A6B2D66420}" srcId="{E7204C2B-D5FB-414B-ACBB-C9C6A2FBF1CC}" destId="{02A40B98-06EF-4C76-9400-B5CFFD8C2D1F}" srcOrd="0" destOrd="0" parTransId="{0433C148-9A37-4C2A-BE61-D549693ED895}" sibTransId="{8BA55B4D-3282-4B7F-AD2D-6552E07A94BA}"/>
    <dgm:cxn modelId="{53E75954-912C-4F53-BA72-CA2C8115601F}" type="presOf" srcId="{02A40B98-06EF-4C76-9400-B5CFFD8C2D1F}" destId="{C9AC6EF1-897E-4DE7-8C7E-46D7862DFB5D}" srcOrd="0" destOrd="0" presId="urn:microsoft.com/office/officeart/2005/8/layout/lProcess3"/>
    <dgm:cxn modelId="{0F18ADB1-44BE-406B-9EAF-EAA1231508AE}" type="presOf" srcId="{E7204C2B-D5FB-414B-ACBB-C9C6A2FBF1CC}" destId="{93E631D2-E12C-47C8-A9C1-5F7354F5E4A9}" srcOrd="0" destOrd="0" presId="urn:microsoft.com/office/officeart/2005/8/layout/lProcess3"/>
    <dgm:cxn modelId="{CAE18A95-15C7-4328-B756-7F3EC74FCD74}" type="presParOf" srcId="{93E631D2-E12C-47C8-A9C1-5F7354F5E4A9}" destId="{B4345AEC-CA76-40BA-B31A-B7B4F7571744}" srcOrd="0" destOrd="0" presId="urn:microsoft.com/office/officeart/2005/8/layout/lProcess3"/>
    <dgm:cxn modelId="{A8ADF938-8939-421D-AAC7-043C200F8635}" type="presParOf" srcId="{B4345AEC-CA76-40BA-B31A-B7B4F7571744}" destId="{C9AC6EF1-897E-4DE7-8C7E-46D7862DFB5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7204C2B-D5FB-414B-ACBB-C9C6A2FBF1C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40B98-06EF-4C76-9400-B5CFFD8C2D1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algn="l" rtl="0"/>
          <a:r>
            <a:rPr lang="id-ID" b="1" dirty="0">
              <a:latin typeface="Calibri" panose="020F0502020204030204" pitchFamily="34" charset="0"/>
              <a:cs typeface="Calibri" panose="020F0502020204030204" pitchFamily="34" charset="0"/>
            </a:rPr>
            <a:t> Perubahan Regulasi</a:t>
          </a:r>
          <a:endParaRPr lang="en-US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33C148-9A37-4C2A-BE61-D549693ED895}" type="parTrans" cxnId="{7B633B5E-062B-454A-A9BD-C4A6B2D66420}">
      <dgm:prSet/>
      <dgm:spPr/>
      <dgm:t>
        <a:bodyPr/>
        <a:lstStyle/>
        <a:p>
          <a:endParaRPr lang="en-U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BA55B4D-3282-4B7F-AD2D-6552E07A94BA}" type="sibTrans" cxnId="{7B633B5E-062B-454A-A9BD-C4A6B2D66420}">
      <dgm:prSet/>
      <dgm:spPr/>
      <dgm:t>
        <a:bodyPr/>
        <a:lstStyle/>
        <a:p>
          <a:endParaRPr lang="en-US" b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3E631D2-E12C-47C8-A9C1-5F7354F5E4A9}" type="pres">
      <dgm:prSet presAssocID="{E7204C2B-D5FB-414B-ACBB-C9C6A2FBF1C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4345AEC-CA76-40BA-B31A-B7B4F7571744}" type="pres">
      <dgm:prSet presAssocID="{02A40B98-06EF-4C76-9400-B5CFFD8C2D1F}" presName="horFlow" presStyleCnt="0"/>
      <dgm:spPr/>
    </dgm:pt>
    <dgm:pt modelId="{C9AC6EF1-897E-4DE7-8C7E-46D7862DFB5D}" type="pres">
      <dgm:prSet presAssocID="{02A40B98-06EF-4C76-9400-B5CFFD8C2D1F}" presName="bigChev" presStyleLbl="node1" presStyleIdx="0" presStyleCnt="1" custScaleX="476834"/>
      <dgm:spPr/>
    </dgm:pt>
  </dgm:ptLst>
  <dgm:cxnLst>
    <dgm:cxn modelId="{7B633B5E-062B-454A-A9BD-C4A6B2D66420}" srcId="{E7204C2B-D5FB-414B-ACBB-C9C6A2FBF1CC}" destId="{02A40B98-06EF-4C76-9400-B5CFFD8C2D1F}" srcOrd="0" destOrd="0" parTransId="{0433C148-9A37-4C2A-BE61-D549693ED895}" sibTransId="{8BA55B4D-3282-4B7F-AD2D-6552E07A94BA}"/>
    <dgm:cxn modelId="{53E75954-912C-4F53-BA72-CA2C8115601F}" type="presOf" srcId="{02A40B98-06EF-4C76-9400-B5CFFD8C2D1F}" destId="{C9AC6EF1-897E-4DE7-8C7E-46D7862DFB5D}" srcOrd="0" destOrd="0" presId="urn:microsoft.com/office/officeart/2005/8/layout/lProcess3"/>
    <dgm:cxn modelId="{0F18ADB1-44BE-406B-9EAF-EAA1231508AE}" type="presOf" srcId="{E7204C2B-D5FB-414B-ACBB-C9C6A2FBF1CC}" destId="{93E631D2-E12C-47C8-A9C1-5F7354F5E4A9}" srcOrd="0" destOrd="0" presId="urn:microsoft.com/office/officeart/2005/8/layout/lProcess3"/>
    <dgm:cxn modelId="{CAE18A95-15C7-4328-B756-7F3EC74FCD74}" type="presParOf" srcId="{93E631D2-E12C-47C8-A9C1-5F7354F5E4A9}" destId="{B4345AEC-CA76-40BA-B31A-B7B4F7571744}" srcOrd="0" destOrd="0" presId="urn:microsoft.com/office/officeart/2005/8/layout/lProcess3"/>
    <dgm:cxn modelId="{A8ADF938-8939-421D-AAC7-043C200F8635}" type="presParOf" srcId="{B4345AEC-CA76-40BA-B31A-B7B4F7571744}" destId="{C9AC6EF1-897E-4DE7-8C7E-46D7862DFB5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7204C2B-D5FB-414B-ACBB-C9C6A2FBF1C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40B98-06EF-4C76-9400-B5CFFD8C2D1F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 rtl="0"/>
          <a:r>
            <a:rPr lang="id-ID" sz="2800" b="1" u="none" dirty="0">
              <a:latin typeface="Calibri" panose="020F0502020204030204" pitchFamily="34" charset="0"/>
              <a:cs typeface="Calibri" panose="020F0502020204030204" pitchFamily="34" charset="0"/>
            </a:rPr>
            <a:t>Langkah - langkah pengadaan yang diserahkan ke UKPBJ</a:t>
          </a:r>
          <a:endParaRPr lang="en-US" sz="2800" b="1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0433C148-9A37-4C2A-BE61-D549693ED895}" type="parTrans" cxnId="{7B633B5E-062B-454A-A9BD-C4A6B2D66420}">
      <dgm:prSet/>
      <dgm:spPr/>
      <dgm:t>
        <a:bodyPr/>
        <a:lstStyle/>
        <a:p>
          <a:endParaRPr lang="en-US" sz="2000"/>
        </a:p>
      </dgm:t>
    </dgm:pt>
    <dgm:pt modelId="{8BA55B4D-3282-4B7F-AD2D-6552E07A94BA}" type="sibTrans" cxnId="{7B633B5E-062B-454A-A9BD-C4A6B2D66420}">
      <dgm:prSet/>
      <dgm:spPr/>
      <dgm:t>
        <a:bodyPr/>
        <a:lstStyle/>
        <a:p>
          <a:endParaRPr lang="en-US" sz="2000"/>
        </a:p>
      </dgm:t>
    </dgm:pt>
    <dgm:pt modelId="{93E631D2-E12C-47C8-A9C1-5F7354F5E4A9}" type="pres">
      <dgm:prSet presAssocID="{E7204C2B-D5FB-414B-ACBB-C9C6A2FBF1C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4345AEC-CA76-40BA-B31A-B7B4F7571744}" type="pres">
      <dgm:prSet presAssocID="{02A40B98-06EF-4C76-9400-B5CFFD8C2D1F}" presName="horFlow" presStyleCnt="0"/>
      <dgm:spPr/>
    </dgm:pt>
    <dgm:pt modelId="{C9AC6EF1-897E-4DE7-8C7E-46D7862DFB5D}" type="pres">
      <dgm:prSet presAssocID="{02A40B98-06EF-4C76-9400-B5CFFD8C2D1F}" presName="bigChev" presStyleLbl="node1" presStyleIdx="0" presStyleCnt="1" custScaleX="508461" custScaleY="143365" custLinFactNeighborX="6051" custLinFactNeighborY="-8967"/>
      <dgm:spPr/>
    </dgm:pt>
  </dgm:ptLst>
  <dgm:cxnLst>
    <dgm:cxn modelId="{7B633B5E-062B-454A-A9BD-C4A6B2D66420}" srcId="{E7204C2B-D5FB-414B-ACBB-C9C6A2FBF1CC}" destId="{02A40B98-06EF-4C76-9400-B5CFFD8C2D1F}" srcOrd="0" destOrd="0" parTransId="{0433C148-9A37-4C2A-BE61-D549693ED895}" sibTransId="{8BA55B4D-3282-4B7F-AD2D-6552E07A94BA}"/>
    <dgm:cxn modelId="{53E75954-912C-4F53-BA72-CA2C8115601F}" type="presOf" srcId="{02A40B98-06EF-4C76-9400-B5CFFD8C2D1F}" destId="{C9AC6EF1-897E-4DE7-8C7E-46D7862DFB5D}" srcOrd="0" destOrd="0" presId="urn:microsoft.com/office/officeart/2005/8/layout/lProcess3"/>
    <dgm:cxn modelId="{0F18ADB1-44BE-406B-9EAF-EAA1231508AE}" type="presOf" srcId="{E7204C2B-D5FB-414B-ACBB-C9C6A2FBF1CC}" destId="{93E631D2-E12C-47C8-A9C1-5F7354F5E4A9}" srcOrd="0" destOrd="0" presId="urn:microsoft.com/office/officeart/2005/8/layout/lProcess3"/>
    <dgm:cxn modelId="{CAE18A95-15C7-4328-B756-7F3EC74FCD74}" type="presParOf" srcId="{93E631D2-E12C-47C8-A9C1-5F7354F5E4A9}" destId="{B4345AEC-CA76-40BA-B31A-B7B4F7571744}" srcOrd="0" destOrd="0" presId="urn:microsoft.com/office/officeart/2005/8/layout/lProcess3"/>
    <dgm:cxn modelId="{A8ADF938-8939-421D-AAC7-043C200F8635}" type="presParOf" srcId="{B4345AEC-CA76-40BA-B31A-B7B4F7571744}" destId="{C9AC6EF1-897E-4DE7-8C7E-46D7862DFB5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4B635E7-1B50-4452-8690-ECD0E68B424F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6BDE2B-6161-4CA0-A915-EA16BF3ADB72}">
      <dgm:prSet phldrT="[Text]" custT="1"/>
      <dgm:spPr/>
      <dgm:t>
        <a:bodyPr/>
        <a:lstStyle/>
        <a:p>
          <a:r>
            <a:rPr lang="id-ID" sz="1800" b="1" dirty="0"/>
            <a:t>SEKOLAH</a:t>
          </a:r>
          <a:endParaRPr lang="en-US" sz="1800" b="1" dirty="0"/>
        </a:p>
      </dgm:t>
    </dgm:pt>
    <dgm:pt modelId="{C0EDE4B3-9EA1-4263-9D4B-4685D12B61B5}" type="parTrans" cxnId="{FF54D7AF-2E4D-4ABA-B585-DE966BCF0D14}">
      <dgm:prSet/>
      <dgm:spPr/>
      <dgm:t>
        <a:bodyPr/>
        <a:lstStyle/>
        <a:p>
          <a:endParaRPr lang="en-US" sz="2000"/>
        </a:p>
      </dgm:t>
    </dgm:pt>
    <dgm:pt modelId="{4122DE3C-0A40-4100-8BF1-F72DBDCAD77C}" type="sibTrans" cxnId="{FF54D7AF-2E4D-4ABA-B585-DE966BCF0D14}">
      <dgm:prSet/>
      <dgm:spPr/>
      <dgm:t>
        <a:bodyPr/>
        <a:lstStyle/>
        <a:p>
          <a:endParaRPr lang="en-US" sz="2000"/>
        </a:p>
      </dgm:t>
    </dgm:pt>
    <dgm:pt modelId="{DB15CB9F-ED12-419D-8F1F-05DFE8664215}">
      <dgm:prSet phldrT="[Text]" custT="1"/>
      <dgm:spPr/>
      <dgm:t>
        <a:bodyPr/>
        <a:lstStyle/>
        <a:p>
          <a:pPr algn="l"/>
          <a:r>
            <a:rPr lang="id-ID" sz="1600"/>
            <a:t>Berkirim surat ke UKPBJ setempat.</a:t>
          </a:r>
          <a:endParaRPr lang="en-US" sz="1600"/>
        </a:p>
      </dgm:t>
    </dgm:pt>
    <dgm:pt modelId="{4E379ED9-6A8D-4271-BD46-BA27268B6119}" type="parTrans" cxnId="{D4549298-6874-4A8D-A553-6BC9BA3DA212}">
      <dgm:prSet/>
      <dgm:spPr/>
      <dgm:t>
        <a:bodyPr/>
        <a:lstStyle/>
        <a:p>
          <a:endParaRPr lang="en-US" sz="2000"/>
        </a:p>
      </dgm:t>
    </dgm:pt>
    <dgm:pt modelId="{68126EDF-8582-48E0-A54B-6E4A48ECFC80}" type="sibTrans" cxnId="{D4549298-6874-4A8D-A553-6BC9BA3DA212}">
      <dgm:prSet/>
      <dgm:spPr/>
      <dgm:t>
        <a:bodyPr/>
        <a:lstStyle/>
        <a:p>
          <a:endParaRPr lang="en-US" sz="2000"/>
        </a:p>
      </dgm:t>
    </dgm:pt>
    <dgm:pt modelId="{1B69E5B8-F1DF-46E7-9A90-FA7151AD0F03}">
      <dgm:prSet phldrT="[Text]" custT="1"/>
      <dgm:spPr/>
      <dgm:t>
        <a:bodyPr/>
        <a:lstStyle/>
        <a:p>
          <a:r>
            <a:rPr lang="id-ID" sz="1800" b="1"/>
            <a:t>SMA &amp; SMK</a:t>
          </a:r>
          <a:endParaRPr lang="en-US" sz="1800" b="1"/>
        </a:p>
      </dgm:t>
    </dgm:pt>
    <dgm:pt modelId="{BAC53E29-6D80-4689-A04E-16E71F48FB2A}" type="sibTrans" cxnId="{BB5BF40C-927A-47C3-B48A-5F48CFABCF35}">
      <dgm:prSet/>
      <dgm:spPr/>
      <dgm:t>
        <a:bodyPr/>
        <a:lstStyle/>
        <a:p>
          <a:endParaRPr lang="en-US" sz="2000"/>
        </a:p>
      </dgm:t>
    </dgm:pt>
    <dgm:pt modelId="{1AB9950C-EBAE-4D73-8CAB-F8D0DF83DCEC}" type="parTrans" cxnId="{BB5BF40C-927A-47C3-B48A-5F48CFABCF35}">
      <dgm:prSet/>
      <dgm:spPr/>
      <dgm:t>
        <a:bodyPr/>
        <a:lstStyle/>
        <a:p>
          <a:endParaRPr lang="en-US" sz="2000"/>
        </a:p>
      </dgm:t>
    </dgm:pt>
    <dgm:pt modelId="{BE2A1BA0-98A2-4232-B91E-7C9CEF3B0E5B}">
      <dgm:prSet phldrT="[Text]" custT="1"/>
      <dgm:spPr/>
      <dgm:t>
        <a:bodyPr/>
        <a:lstStyle/>
        <a:p>
          <a:pPr algn="l"/>
          <a:r>
            <a:rPr lang="en-US" sz="1600"/>
            <a:t>Surat ditujukan ke UKPBJ Provinsi</a:t>
          </a:r>
          <a:r>
            <a:rPr lang="id-ID" sz="1600"/>
            <a:t>.</a:t>
          </a:r>
          <a:endParaRPr lang="en-US" sz="1600"/>
        </a:p>
      </dgm:t>
    </dgm:pt>
    <dgm:pt modelId="{92B59905-CCFF-42B2-AE57-4343F23CB4BA}" type="sibTrans" cxnId="{C7EC792F-2665-4459-A211-B452C8C3B37A}">
      <dgm:prSet/>
      <dgm:spPr/>
      <dgm:t>
        <a:bodyPr/>
        <a:lstStyle/>
        <a:p>
          <a:endParaRPr lang="en-US" sz="2000"/>
        </a:p>
      </dgm:t>
    </dgm:pt>
    <dgm:pt modelId="{04E95459-2F38-456D-AB38-73CEB7F53C16}" type="parTrans" cxnId="{C7EC792F-2665-4459-A211-B452C8C3B37A}">
      <dgm:prSet/>
      <dgm:spPr/>
      <dgm:t>
        <a:bodyPr/>
        <a:lstStyle/>
        <a:p>
          <a:endParaRPr lang="en-US" sz="2000"/>
        </a:p>
      </dgm:t>
    </dgm:pt>
    <dgm:pt modelId="{849BDF32-B606-41C5-B580-C2D0C622EF20}">
      <dgm:prSet phldrT="[Text]" custT="1"/>
      <dgm:spPr/>
      <dgm:t>
        <a:bodyPr/>
        <a:lstStyle/>
        <a:p>
          <a:r>
            <a:rPr lang="id-ID" sz="1800" b="1" u="none" dirty="0"/>
            <a:t>Provinsi/ Kab/</a:t>
          </a:r>
        </a:p>
        <a:p>
          <a:r>
            <a:rPr lang="id-ID" sz="1800" b="1" u="none" dirty="0"/>
            <a:t>Kota</a:t>
          </a:r>
          <a:endParaRPr lang="en-US" sz="1800" b="1" dirty="0"/>
        </a:p>
      </dgm:t>
    </dgm:pt>
    <dgm:pt modelId="{86A9B35E-BB62-4D05-A3F4-0529EFB9C634}" type="sibTrans" cxnId="{89EBEDD2-2261-43E6-82F9-0C2CB38D5127}">
      <dgm:prSet/>
      <dgm:spPr/>
      <dgm:t>
        <a:bodyPr/>
        <a:lstStyle/>
        <a:p>
          <a:endParaRPr lang="en-US" sz="2000"/>
        </a:p>
      </dgm:t>
    </dgm:pt>
    <dgm:pt modelId="{ADF7E2A7-1AE3-4F0E-B79A-5D90B436D45B}" type="parTrans" cxnId="{89EBEDD2-2261-43E6-82F9-0C2CB38D5127}">
      <dgm:prSet/>
      <dgm:spPr/>
      <dgm:t>
        <a:bodyPr/>
        <a:lstStyle/>
        <a:p>
          <a:endParaRPr lang="en-US" sz="2000"/>
        </a:p>
      </dgm:t>
    </dgm:pt>
    <dgm:pt modelId="{7CD46AEF-F54A-4466-83ED-16C55B1482D1}">
      <dgm:prSet phldrT="[Text]" custT="1"/>
      <dgm:spPr/>
      <dgm:t>
        <a:bodyPr/>
        <a:lstStyle/>
        <a:p>
          <a:pPr algn="l"/>
          <a:r>
            <a:rPr lang="nb-NO" sz="1600" u="none"/>
            <a:t>Melaksanakan pembelanjaan tersebut</a:t>
          </a:r>
          <a:r>
            <a:rPr lang="id-ID" sz="1600" u="none"/>
            <a:t>,</a:t>
          </a:r>
          <a:r>
            <a:rPr lang="nb-NO" sz="1600" u="none"/>
            <a:t> melalui metode</a:t>
          </a:r>
          <a:r>
            <a:rPr lang="id-ID" sz="1600" u="none"/>
            <a:t> </a:t>
          </a:r>
          <a:r>
            <a:rPr lang="nb-NO" sz="1600" u="none"/>
            <a:t>Katalog</a:t>
          </a:r>
          <a:r>
            <a:rPr lang="id-ID" sz="1600" u="none"/>
            <a:t>/</a:t>
          </a:r>
          <a:r>
            <a:rPr lang="nb-NO" sz="1600" u="none"/>
            <a:t> Lelang cepat</a:t>
          </a:r>
          <a:r>
            <a:rPr lang="id-ID" sz="1600" u="none"/>
            <a:t>/ </a:t>
          </a:r>
          <a:r>
            <a:rPr lang="nb-NO" sz="1600" u="none"/>
            <a:t>Tender</a:t>
          </a:r>
          <a:r>
            <a:rPr lang="id-ID" sz="1600" u="none"/>
            <a:t>.</a:t>
          </a:r>
          <a:endParaRPr lang="en-US" sz="1600"/>
        </a:p>
      </dgm:t>
    </dgm:pt>
    <dgm:pt modelId="{073BBF12-DFD1-4F00-B9BC-4C2189B13092}" type="sibTrans" cxnId="{4452F18C-AD9B-4A14-840B-36426344C2E5}">
      <dgm:prSet/>
      <dgm:spPr/>
      <dgm:t>
        <a:bodyPr/>
        <a:lstStyle/>
        <a:p>
          <a:endParaRPr lang="en-US" sz="2000"/>
        </a:p>
      </dgm:t>
    </dgm:pt>
    <dgm:pt modelId="{82B99838-40CD-4404-AEAE-C81F2C438836}" type="parTrans" cxnId="{4452F18C-AD9B-4A14-840B-36426344C2E5}">
      <dgm:prSet/>
      <dgm:spPr/>
      <dgm:t>
        <a:bodyPr/>
        <a:lstStyle/>
        <a:p>
          <a:endParaRPr lang="en-US" sz="2000"/>
        </a:p>
      </dgm:t>
    </dgm:pt>
    <dgm:pt modelId="{C5CBA42E-5AA6-4824-AEAB-DF10F9D717BC}">
      <dgm:prSet phldrT="[Text]" custT="1"/>
      <dgm:spPr/>
      <dgm:t>
        <a:bodyPr/>
        <a:lstStyle/>
        <a:p>
          <a:r>
            <a:rPr lang="id-ID" sz="1800" b="1" dirty="0"/>
            <a:t>SD &amp; SMP</a:t>
          </a:r>
          <a:endParaRPr lang="en-US" sz="1800" b="1" dirty="0"/>
        </a:p>
      </dgm:t>
    </dgm:pt>
    <dgm:pt modelId="{FCE72443-76BF-45CC-989F-B476A9678591}" type="parTrans" cxnId="{D7425EB4-78C9-4B5D-A142-323662919023}">
      <dgm:prSet/>
      <dgm:spPr/>
      <dgm:t>
        <a:bodyPr/>
        <a:lstStyle/>
        <a:p>
          <a:endParaRPr lang="en-US" sz="2000"/>
        </a:p>
      </dgm:t>
    </dgm:pt>
    <dgm:pt modelId="{11E7BEA5-9B66-4E8B-9DF0-B0DDDAE8AB11}" type="sibTrans" cxnId="{D7425EB4-78C9-4B5D-A142-323662919023}">
      <dgm:prSet/>
      <dgm:spPr/>
      <dgm:t>
        <a:bodyPr/>
        <a:lstStyle/>
        <a:p>
          <a:endParaRPr lang="en-US" sz="2000"/>
        </a:p>
      </dgm:t>
    </dgm:pt>
    <dgm:pt modelId="{4A08F772-4EBE-4D12-B470-6356789356E9}">
      <dgm:prSet phldrT="[Text]" custT="1"/>
      <dgm:spPr/>
      <dgm:t>
        <a:bodyPr/>
        <a:lstStyle/>
        <a:p>
          <a:pPr algn="l"/>
          <a:r>
            <a:rPr lang="en-US" sz="1600"/>
            <a:t>Surat ditujukan ke </a:t>
          </a:r>
          <a:r>
            <a:rPr lang="id-ID" sz="1600"/>
            <a:t>UKPBJ K</a:t>
          </a:r>
          <a:r>
            <a:rPr lang="en-US" sz="1600"/>
            <a:t>abupaten</a:t>
          </a:r>
          <a:r>
            <a:rPr lang="id-ID" sz="1600"/>
            <a:t> </a:t>
          </a:r>
          <a:r>
            <a:rPr lang="en-US" sz="1600"/>
            <a:t>/Kota</a:t>
          </a:r>
          <a:r>
            <a:rPr lang="id-ID" sz="1600"/>
            <a:t>.</a:t>
          </a:r>
          <a:endParaRPr lang="en-US" sz="1600"/>
        </a:p>
      </dgm:t>
    </dgm:pt>
    <dgm:pt modelId="{FF043E26-61CF-4B6A-A833-DE929F3B95B4}" type="parTrans" cxnId="{8BC002B4-832A-42C0-ABDC-A3FA64E6F11F}">
      <dgm:prSet/>
      <dgm:spPr/>
      <dgm:t>
        <a:bodyPr/>
        <a:lstStyle/>
        <a:p>
          <a:endParaRPr lang="en-US" sz="2000"/>
        </a:p>
      </dgm:t>
    </dgm:pt>
    <dgm:pt modelId="{848723A3-FEB8-4A0D-82C4-8DB56438074C}" type="sibTrans" cxnId="{8BC002B4-832A-42C0-ABDC-A3FA64E6F11F}">
      <dgm:prSet/>
      <dgm:spPr/>
      <dgm:t>
        <a:bodyPr/>
        <a:lstStyle/>
        <a:p>
          <a:endParaRPr lang="en-US" sz="2000"/>
        </a:p>
      </dgm:t>
    </dgm:pt>
    <dgm:pt modelId="{DFD10F51-9047-46D4-A707-E378A32A363F}">
      <dgm:prSet phldrT="[Text]" custT="1"/>
      <dgm:spPr/>
      <dgm:t>
        <a:bodyPr/>
        <a:lstStyle/>
        <a:p>
          <a:pPr algn="just"/>
          <a:endParaRPr lang="en-US" sz="1600"/>
        </a:p>
      </dgm:t>
    </dgm:pt>
    <dgm:pt modelId="{969DB680-6A8E-471C-AFDB-22B1120F794F}" type="parTrans" cxnId="{A9E551E3-9154-45F0-A8A5-4D695134CD81}">
      <dgm:prSet/>
      <dgm:spPr/>
      <dgm:t>
        <a:bodyPr/>
        <a:lstStyle/>
        <a:p>
          <a:endParaRPr lang="en-US" sz="2000"/>
        </a:p>
      </dgm:t>
    </dgm:pt>
    <dgm:pt modelId="{DC62C007-6AE1-46D9-B449-44D7632A2D1D}" type="sibTrans" cxnId="{A9E551E3-9154-45F0-A8A5-4D695134CD81}">
      <dgm:prSet/>
      <dgm:spPr/>
      <dgm:t>
        <a:bodyPr/>
        <a:lstStyle/>
        <a:p>
          <a:endParaRPr lang="en-US" sz="2000"/>
        </a:p>
      </dgm:t>
    </dgm:pt>
    <dgm:pt modelId="{0AF83FB2-AB0F-4C0A-A129-487DC5CA2FA5}" type="pres">
      <dgm:prSet presAssocID="{E4B635E7-1B50-4452-8690-ECD0E68B424F}" presName="Name0" presStyleCnt="0">
        <dgm:presLayoutVars>
          <dgm:dir/>
          <dgm:animLvl val="lvl"/>
          <dgm:resizeHandles val="exact"/>
        </dgm:presLayoutVars>
      </dgm:prSet>
      <dgm:spPr/>
    </dgm:pt>
    <dgm:pt modelId="{46485C18-4865-4E3E-850E-B2B71BACB564}" type="pres">
      <dgm:prSet presAssocID="{B76BDE2B-6161-4CA0-A915-EA16BF3ADB72}" presName="composite" presStyleCnt="0"/>
      <dgm:spPr/>
    </dgm:pt>
    <dgm:pt modelId="{58565A4C-E081-4AE2-B164-CEDF647A5036}" type="pres">
      <dgm:prSet presAssocID="{B76BDE2B-6161-4CA0-A915-EA16BF3ADB7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28450A7-68FE-4417-B8A6-6973269445CB}" type="pres">
      <dgm:prSet presAssocID="{B76BDE2B-6161-4CA0-A915-EA16BF3ADB72}" presName="desTx" presStyleLbl="alignAccFollowNode1" presStyleIdx="0" presStyleCnt="4" custLinFactNeighborX="726" custLinFactNeighborY="1037">
        <dgm:presLayoutVars>
          <dgm:bulletEnabled val="1"/>
        </dgm:presLayoutVars>
      </dgm:prSet>
      <dgm:spPr/>
    </dgm:pt>
    <dgm:pt modelId="{005D0772-84E1-4682-900B-0C2464C9322C}" type="pres">
      <dgm:prSet presAssocID="{4122DE3C-0A40-4100-8BF1-F72DBDCAD77C}" presName="space" presStyleCnt="0"/>
      <dgm:spPr/>
    </dgm:pt>
    <dgm:pt modelId="{3706371B-3BF4-40F2-99DC-77A479CCA810}" type="pres">
      <dgm:prSet presAssocID="{C5CBA42E-5AA6-4824-AEAB-DF10F9D717BC}" presName="composite" presStyleCnt="0"/>
      <dgm:spPr/>
    </dgm:pt>
    <dgm:pt modelId="{926FD5E9-DFD6-4F1D-A92C-3AEB97B707E5}" type="pres">
      <dgm:prSet presAssocID="{C5CBA42E-5AA6-4824-AEAB-DF10F9D717BC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2D7CF8D-51DC-4DD8-BD9B-C2FEC73ADE0B}" type="pres">
      <dgm:prSet presAssocID="{C5CBA42E-5AA6-4824-AEAB-DF10F9D717BC}" presName="desTx" presStyleLbl="alignAccFollowNode1" presStyleIdx="1" presStyleCnt="4">
        <dgm:presLayoutVars>
          <dgm:bulletEnabled val="1"/>
        </dgm:presLayoutVars>
      </dgm:prSet>
      <dgm:spPr/>
    </dgm:pt>
    <dgm:pt modelId="{1616A0E7-D58C-4997-AA31-0F730777618E}" type="pres">
      <dgm:prSet presAssocID="{11E7BEA5-9B66-4E8B-9DF0-B0DDDAE8AB11}" presName="space" presStyleCnt="0"/>
      <dgm:spPr/>
    </dgm:pt>
    <dgm:pt modelId="{0B4BE0F1-894D-4D28-A80E-6A4784B391E5}" type="pres">
      <dgm:prSet presAssocID="{1B69E5B8-F1DF-46E7-9A90-FA7151AD0F03}" presName="composite" presStyleCnt="0"/>
      <dgm:spPr/>
    </dgm:pt>
    <dgm:pt modelId="{D02A4D48-1F9D-48D1-8087-9BA93ED67976}" type="pres">
      <dgm:prSet presAssocID="{1B69E5B8-F1DF-46E7-9A90-FA7151AD0F03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0EE5285-EB96-47C4-8764-9603786EFF53}" type="pres">
      <dgm:prSet presAssocID="{1B69E5B8-F1DF-46E7-9A90-FA7151AD0F03}" presName="desTx" presStyleLbl="alignAccFollowNode1" presStyleIdx="2" presStyleCnt="4">
        <dgm:presLayoutVars>
          <dgm:bulletEnabled val="1"/>
        </dgm:presLayoutVars>
      </dgm:prSet>
      <dgm:spPr/>
    </dgm:pt>
    <dgm:pt modelId="{58439C67-A76E-49C2-B85D-120549406B4E}" type="pres">
      <dgm:prSet presAssocID="{BAC53E29-6D80-4689-A04E-16E71F48FB2A}" presName="space" presStyleCnt="0"/>
      <dgm:spPr/>
    </dgm:pt>
    <dgm:pt modelId="{EA5925A7-713C-4305-A679-15E39A7D8D71}" type="pres">
      <dgm:prSet presAssocID="{849BDF32-B606-41C5-B580-C2D0C622EF20}" presName="composite" presStyleCnt="0"/>
      <dgm:spPr/>
    </dgm:pt>
    <dgm:pt modelId="{4278CB43-5918-4F46-9719-CFDA6E139606}" type="pres">
      <dgm:prSet presAssocID="{849BDF32-B606-41C5-B580-C2D0C622EF2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C1767919-128C-4E88-9AD4-6FB2BA4E9D20}" type="pres">
      <dgm:prSet presAssocID="{849BDF32-B606-41C5-B580-C2D0C622EF2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BB5BF40C-927A-47C3-B48A-5F48CFABCF35}" srcId="{E4B635E7-1B50-4452-8690-ECD0E68B424F}" destId="{1B69E5B8-F1DF-46E7-9A90-FA7151AD0F03}" srcOrd="2" destOrd="0" parTransId="{1AB9950C-EBAE-4D73-8CAB-F8D0DF83DCEC}" sibTransId="{BAC53E29-6D80-4689-A04E-16E71F48FB2A}"/>
    <dgm:cxn modelId="{C7EC792F-2665-4459-A211-B452C8C3B37A}" srcId="{1B69E5B8-F1DF-46E7-9A90-FA7151AD0F03}" destId="{BE2A1BA0-98A2-4232-B91E-7C9CEF3B0E5B}" srcOrd="0" destOrd="0" parTransId="{04E95459-2F38-456D-AB38-73CEB7F53C16}" sibTransId="{92B59905-CCFF-42B2-AE57-4343F23CB4BA}"/>
    <dgm:cxn modelId="{72645A31-1DE6-4E35-B345-34DB788B2043}" type="presOf" srcId="{C5CBA42E-5AA6-4824-AEAB-DF10F9D717BC}" destId="{926FD5E9-DFD6-4F1D-A92C-3AEB97B707E5}" srcOrd="0" destOrd="0" presId="urn:microsoft.com/office/officeart/2005/8/layout/hList1"/>
    <dgm:cxn modelId="{0BF05281-E1FD-4299-AEE2-867AC53E9D29}" type="presOf" srcId="{DFD10F51-9047-46D4-A707-E378A32A363F}" destId="{128450A7-68FE-4417-B8A6-6973269445CB}" srcOrd="0" destOrd="1" presId="urn:microsoft.com/office/officeart/2005/8/layout/hList1"/>
    <dgm:cxn modelId="{72D79481-1775-4479-8309-32C30A242AFB}" type="presOf" srcId="{DB15CB9F-ED12-419D-8F1F-05DFE8664215}" destId="{128450A7-68FE-4417-B8A6-6973269445CB}" srcOrd="0" destOrd="0" presId="urn:microsoft.com/office/officeart/2005/8/layout/hList1"/>
    <dgm:cxn modelId="{4452F18C-AD9B-4A14-840B-36426344C2E5}" srcId="{849BDF32-B606-41C5-B580-C2D0C622EF20}" destId="{7CD46AEF-F54A-4466-83ED-16C55B1482D1}" srcOrd="0" destOrd="0" parTransId="{82B99838-40CD-4404-AEAE-C81F2C438836}" sibTransId="{073BBF12-DFD1-4F00-B9BC-4C2189B13092}"/>
    <dgm:cxn modelId="{D4549298-6874-4A8D-A553-6BC9BA3DA212}" srcId="{B76BDE2B-6161-4CA0-A915-EA16BF3ADB72}" destId="{DB15CB9F-ED12-419D-8F1F-05DFE8664215}" srcOrd="0" destOrd="0" parTransId="{4E379ED9-6A8D-4271-BD46-BA27268B6119}" sibTransId="{68126EDF-8582-48E0-A54B-6E4A48ECFC80}"/>
    <dgm:cxn modelId="{EB2C399E-2E64-421F-B7C3-86BA7D4B7BE9}" type="presOf" srcId="{1B69E5B8-F1DF-46E7-9A90-FA7151AD0F03}" destId="{D02A4D48-1F9D-48D1-8087-9BA93ED67976}" srcOrd="0" destOrd="0" presId="urn:microsoft.com/office/officeart/2005/8/layout/hList1"/>
    <dgm:cxn modelId="{9D28729E-10A0-4E02-AD75-BD1E83CC84E6}" type="presOf" srcId="{BE2A1BA0-98A2-4232-B91E-7C9CEF3B0E5B}" destId="{A0EE5285-EB96-47C4-8764-9603786EFF53}" srcOrd="0" destOrd="0" presId="urn:microsoft.com/office/officeart/2005/8/layout/hList1"/>
    <dgm:cxn modelId="{5F7B07AA-775A-436B-8096-387979676EA1}" type="presOf" srcId="{7CD46AEF-F54A-4466-83ED-16C55B1482D1}" destId="{C1767919-128C-4E88-9AD4-6FB2BA4E9D20}" srcOrd="0" destOrd="0" presId="urn:microsoft.com/office/officeart/2005/8/layout/hList1"/>
    <dgm:cxn modelId="{FF54D7AF-2E4D-4ABA-B585-DE966BCF0D14}" srcId="{E4B635E7-1B50-4452-8690-ECD0E68B424F}" destId="{B76BDE2B-6161-4CA0-A915-EA16BF3ADB72}" srcOrd="0" destOrd="0" parTransId="{C0EDE4B3-9EA1-4263-9D4B-4685D12B61B5}" sibTransId="{4122DE3C-0A40-4100-8BF1-F72DBDCAD77C}"/>
    <dgm:cxn modelId="{8BC002B4-832A-42C0-ABDC-A3FA64E6F11F}" srcId="{C5CBA42E-5AA6-4824-AEAB-DF10F9D717BC}" destId="{4A08F772-4EBE-4D12-B470-6356789356E9}" srcOrd="0" destOrd="0" parTransId="{FF043E26-61CF-4B6A-A833-DE929F3B95B4}" sibTransId="{848723A3-FEB8-4A0D-82C4-8DB56438074C}"/>
    <dgm:cxn modelId="{D7425EB4-78C9-4B5D-A142-323662919023}" srcId="{E4B635E7-1B50-4452-8690-ECD0E68B424F}" destId="{C5CBA42E-5AA6-4824-AEAB-DF10F9D717BC}" srcOrd="1" destOrd="0" parTransId="{FCE72443-76BF-45CC-989F-B476A9678591}" sibTransId="{11E7BEA5-9B66-4E8B-9DF0-B0DDDAE8AB11}"/>
    <dgm:cxn modelId="{B30C05C4-635B-40D9-B9D0-D35C9F17E055}" type="presOf" srcId="{B76BDE2B-6161-4CA0-A915-EA16BF3ADB72}" destId="{58565A4C-E081-4AE2-B164-CEDF647A5036}" srcOrd="0" destOrd="0" presId="urn:microsoft.com/office/officeart/2005/8/layout/hList1"/>
    <dgm:cxn modelId="{2F6980D2-69FB-418D-8782-00604648A68F}" type="presOf" srcId="{4A08F772-4EBE-4D12-B470-6356789356E9}" destId="{22D7CF8D-51DC-4DD8-BD9B-C2FEC73ADE0B}" srcOrd="0" destOrd="0" presId="urn:microsoft.com/office/officeart/2005/8/layout/hList1"/>
    <dgm:cxn modelId="{89EBEDD2-2261-43E6-82F9-0C2CB38D5127}" srcId="{E4B635E7-1B50-4452-8690-ECD0E68B424F}" destId="{849BDF32-B606-41C5-B580-C2D0C622EF20}" srcOrd="3" destOrd="0" parTransId="{ADF7E2A7-1AE3-4F0E-B79A-5D90B436D45B}" sibTransId="{86A9B35E-BB62-4D05-A3F4-0529EFB9C634}"/>
    <dgm:cxn modelId="{FF2EB3DA-667D-4300-B31D-94B15E91F8C9}" type="presOf" srcId="{849BDF32-B606-41C5-B580-C2D0C622EF20}" destId="{4278CB43-5918-4F46-9719-CFDA6E139606}" srcOrd="0" destOrd="0" presId="urn:microsoft.com/office/officeart/2005/8/layout/hList1"/>
    <dgm:cxn modelId="{A9E551E3-9154-45F0-A8A5-4D695134CD81}" srcId="{B76BDE2B-6161-4CA0-A915-EA16BF3ADB72}" destId="{DFD10F51-9047-46D4-A707-E378A32A363F}" srcOrd="1" destOrd="0" parTransId="{969DB680-6A8E-471C-AFDB-22B1120F794F}" sibTransId="{DC62C007-6AE1-46D9-B449-44D7632A2D1D}"/>
    <dgm:cxn modelId="{D81E36F0-8859-475E-A097-5910A16EA4EB}" type="presOf" srcId="{E4B635E7-1B50-4452-8690-ECD0E68B424F}" destId="{0AF83FB2-AB0F-4C0A-A129-487DC5CA2FA5}" srcOrd="0" destOrd="0" presId="urn:microsoft.com/office/officeart/2005/8/layout/hList1"/>
    <dgm:cxn modelId="{4EAC1576-828D-4130-93A2-F4266F49EF1C}" type="presParOf" srcId="{0AF83FB2-AB0F-4C0A-A129-487DC5CA2FA5}" destId="{46485C18-4865-4E3E-850E-B2B71BACB564}" srcOrd="0" destOrd="0" presId="urn:microsoft.com/office/officeart/2005/8/layout/hList1"/>
    <dgm:cxn modelId="{908B4684-52AB-47A0-AF39-46B57A67D918}" type="presParOf" srcId="{46485C18-4865-4E3E-850E-B2B71BACB564}" destId="{58565A4C-E081-4AE2-B164-CEDF647A5036}" srcOrd="0" destOrd="0" presId="urn:microsoft.com/office/officeart/2005/8/layout/hList1"/>
    <dgm:cxn modelId="{BFC1361A-63D9-4EE2-A0DF-E20789EC95E8}" type="presParOf" srcId="{46485C18-4865-4E3E-850E-B2B71BACB564}" destId="{128450A7-68FE-4417-B8A6-6973269445CB}" srcOrd="1" destOrd="0" presId="urn:microsoft.com/office/officeart/2005/8/layout/hList1"/>
    <dgm:cxn modelId="{E4AA2E6C-29B8-4663-A251-59C30009FD7F}" type="presParOf" srcId="{0AF83FB2-AB0F-4C0A-A129-487DC5CA2FA5}" destId="{005D0772-84E1-4682-900B-0C2464C9322C}" srcOrd="1" destOrd="0" presId="urn:microsoft.com/office/officeart/2005/8/layout/hList1"/>
    <dgm:cxn modelId="{E45C4633-F2B2-45CC-AD5E-D02583878A9D}" type="presParOf" srcId="{0AF83FB2-AB0F-4C0A-A129-487DC5CA2FA5}" destId="{3706371B-3BF4-40F2-99DC-77A479CCA810}" srcOrd="2" destOrd="0" presId="urn:microsoft.com/office/officeart/2005/8/layout/hList1"/>
    <dgm:cxn modelId="{55775B38-B060-40C0-97AF-E5C43F304FF2}" type="presParOf" srcId="{3706371B-3BF4-40F2-99DC-77A479CCA810}" destId="{926FD5E9-DFD6-4F1D-A92C-3AEB97B707E5}" srcOrd="0" destOrd="0" presId="urn:microsoft.com/office/officeart/2005/8/layout/hList1"/>
    <dgm:cxn modelId="{711CDEEC-483B-4977-ADE6-8D67365A43CC}" type="presParOf" srcId="{3706371B-3BF4-40F2-99DC-77A479CCA810}" destId="{22D7CF8D-51DC-4DD8-BD9B-C2FEC73ADE0B}" srcOrd="1" destOrd="0" presId="urn:microsoft.com/office/officeart/2005/8/layout/hList1"/>
    <dgm:cxn modelId="{45EA44A6-0658-4325-9AB6-1E517E209629}" type="presParOf" srcId="{0AF83FB2-AB0F-4C0A-A129-487DC5CA2FA5}" destId="{1616A0E7-D58C-4997-AA31-0F730777618E}" srcOrd="3" destOrd="0" presId="urn:microsoft.com/office/officeart/2005/8/layout/hList1"/>
    <dgm:cxn modelId="{51167D72-1F0F-42A7-81E3-AEA73EA33B1B}" type="presParOf" srcId="{0AF83FB2-AB0F-4C0A-A129-487DC5CA2FA5}" destId="{0B4BE0F1-894D-4D28-A80E-6A4784B391E5}" srcOrd="4" destOrd="0" presId="urn:microsoft.com/office/officeart/2005/8/layout/hList1"/>
    <dgm:cxn modelId="{35C8683A-1057-44E3-B72D-903C4F638610}" type="presParOf" srcId="{0B4BE0F1-894D-4D28-A80E-6A4784B391E5}" destId="{D02A4D48-1F9D-48D1-8087-9BA93ED67976}" srcOrd="0" destOrd="0" presId="urn:microsoft.com/office/officeart/2005/8/layout/hList1"/>
    <dgm:cxn modelId="{8802A08C-EAAF-4D61-8124-265F7DE5E7AC}" type="presParOf" srcId="{0B4BE0F1-894D-4D28-A80E-6A4784B391E5}" destId="{A0EE5285-EB96-47C4-8764-9603786EFF53}" srcOrd="1" destOrd="0" presId="urn:microsoft.com/office/officeart/2005/8/layout/hList1"/>
    <dgm:cxn modelId="{CDE29280-3842-451E-B829-67D6C387E631}" type="presParOf" srcId="{0AF83FB2-AB0F-4C0A-A129-487DC5CA2FA5}" destId="{58439C67-A76E-49C2-B85D-120549406B4E}" srcOrd="5" destOrd="0" presId="urn:microsoft.com/office/officeart/2005/8/layout/hList1"/>
    <dgm:cxn modelId="{FBEBB2A1-3F70-4FF6-BAC1-E94CB68457FC}" type="presParOf" srcId="{0AF83FB2-AB0F-4C0A-A129-487DC5CA2FA5}" destId="{EA5925A7-713C-4305-A679-15E39A7D8D71}" srcOrd="6" destOrd="0" presId="urn:microsoft.com/office/officeart/2005/8/layout/hList1"/>
    <dgm:cxn modelId="{0C4662C3-0284-490B-9871-FCBF454D53D6}" type="presParOf" srcId="{EA5925A7-713C-4305-A679-15E39A7D8D71}" destId="{4278CB43-5918-4F46-9719-CFDA6E139606}" srcOrd="0" destOrd="0" presId="urn:microsoft.com/office/officeart/2005/8/layout/hList1"/>
    <dgm:cxn modelId="{01144B81-9D51-4C4D-87C5-022AC830D182}" type="presParOf" srcId="{EA5925A7-713C-4305-A679-15E39A7D8D71}" destId="{C1767919-128C-4E88-9AD4-6FB2BA4E9D2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BE40BB2-A529-4404-96E3-DA1E80FD54BD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B9465C-FE24-4097-8C81-11DAB2EA031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Tiga</a:t>
          </a:r>
          <a:r>
            <a:rPr lang="en-US" b="1" i="0"/>
            <a:t> (3) </a:t>
          </a:r>
          <a:r>
            <a:rPr lang="en-US" b="1" i="0" err="1"/>
            <a:t>Prinsip</a:t>
          </a:r>
          <a:r>
            <a:rPr lang="en-US" b="1" i="0"/>
            <a:t> </a:t>
          </a:r>
          <a:r>
            <a:rPr lang="en-US" b="1" i="0" err="1"/>
            <a:t>Pengadaan</a:t>
          </a:r>
          <a:r>
            <a:rPr lang="en-US" b="1" i="0"/>
            <a:t> Daring (</a:t>
          </a:r>
          <a:r>
            <a:rPr lang="en-US" b="1" i="0" err="1"/>
            <a:t>SIPLah</a:t>
          </a:r>
          <a:r>
            <a:rPr lang="en-US" b="1" i="0"/>
            <a:t>)</a:t>
          </a:r>
          <a:endParaRPr lang="en-US"/>
        </a:p>
      </dgm:t>
    </dgm:pt>
    <dgm:pt modelId="{EA185F17-2D56-42CF-9F2D-44E913842C5E}" type="parTrans" cxnId="{A0203AD1-BFCF-405A-965C-4794565CE8CB}">
      <dgm:prSet/>
      <dgm:spPr/>
      <dgm:t>
        <a:bodyPr/>
        <a:lstStyle/>
        <a:p>
          <a:endParaRPr lang="en-US"/>
        </a:p>
      </dgm:t>
    </dgm:pt>
    <dgm:pt modelId="{B6AB6ABE-6063-4EF5-816D-9B7BEC8FB125}" type="sibTrans" cxnId="{A0203AD1-BFCF-405A-965C-4794565CE8CB}">
      <dgm:prSet/>
      <dgm:spPr/>
      <dgm:t>
        <a:bodyPr/>
        <a:lstStyle/>
        <a:p>
          <a:endParaRPr lang="en-US"/>
        </a:p>
      </dgm:t>
    </dgm:pt>
    <dgm:pt modelId="{EDDB6825-A3DE-42CE-9AC0-5532B593E3AE}" type="pres">
      <dgm:prSet presAssocID="{8BE40BB2-A529-4404-96E3-DA1E80FD54BD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6D9434F-75F0-4C30-ADED-30E0A96B11AD}" type="pres">
      <dgm:prSet presAssocID="{C4B9465C-FE24-4097-8C81-11DAB2EA031F}" presName="horFlow" presStyleCnt="0"/>
      <dgm:spPr/>
    </dgm:pt>
    <dgm:pt modelId="{271BD258-8EAD-4245-A979-13A456CF7F01}" type="pres">
      <dgm:prSet presAssocID="{C4B9465C-FE24-4097-8C81-11DAB2EA031F}" presName="bigChev" presStyleLbl="node1" presStyleIdx="0" presStyleCnt="1" custScaleX="539181"/>
      <dgm:spPr/>
    </dgm:pt>
  </dgm:ptLst>
  <dgm:cxnLst>
    <dgm:cxn modelId="{1989416E-0DA3-46B4-B4CB-29B998BD4009}" type="presOf" srcId="{C4B9465C-FE24-4097-8C81-11DAB2EA031F}" destId="{271BD258-8EAD-4245-A979-13A456CF7F01}" srcOrd="0" destOrd="0" presId="urn:microsoft.com/office/officeart/2005/8/layout/lProcess3"/>
    <dgm:cxn modelId="{305C29D0-52EC-4D82-872E-61DA9D9CF9F5}" type="presOf" srcId="{8BE40BB2-A529-4404-96E3-DA1E80FD54BD}" destId="{EDDB6825-A3DE-42CE-9AC0-5532B593E3AE}" srcOrd="0" destOrd="0" presId="urn:microsoft.com/office/officeart/2005/8/layout/lProcess3"/>
    <dgm:cxn modelId="{A0203AD1-BFCF-405A-965C-4794565CE8CB}" srcId="{8BE40BB2-A529-4404-96E3-DA1E80FD54BD}" destId="{C4B9465C-FE24-4097-8C81-11DAB2EA031F}" srcOrd="0" destOrd="0" parTransId="{EA185F17-2D56-42CF-9F2D-44E913842C5E}" sibTransId="{B6AB6ABE-6063-4EF5-816D-9B7BEC8FB125}"/>
    <dgm:cxn modelId="{EDC4E25F-D8E0-4862-9600-25D2484CA906}" type="presParOf" srcId="{EDDB6825-A3DE-42CE-9AC0-5532B593E3AE}" destId="{26D9434F-75F0-4C30-ADED-30E0A96B11AD}" srcOrd="0" destOrd="0" presId="urn:microsoft.com/office/officeart/2005/8/layout/lProcess3"/>
    <dgm:cxn modelId="{5E297658-FE00-43D8-88EF-7D9B13555ED0}" type="presParOf" srcId="{26D9434F-75F0-4C30-ADED-30E0A96B11AD}" destId="{271BD258-8EAD-4245-A979-13A456CF7F01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321EFDC7-CA8A-431A-8316-8CA7CD5BDB0D}" type="doc">
      <dgm:prSet loTypeId="urn:microsoft.com/office/officeart/2008/layout/VerticalCurvedLis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E8EECC3-26A8-41FB-B2F9-DF3FFB957F51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ACA5DF"/>
        </a:solidFill>
      </dgm:spPr>
      <dgm:t>
        <a:bodyPr/>
        <a:lstStyle/>
        <a:p>
          <a:pPr algn="just"/>
          <a:r>
            <a:rPr lang="en-US" sz="1600" b="1" err="1">
              <a:solidFill>
                <a:schemeClr val="tx1"/>
              </a:solidFill>
            </a:rPr>
            <a:t>Kewenangan</a:t>
          </a:r>
          <a:r>
            <a:rPr lang="en-US" sz="1600" b="1">
              <a:solidFill>
                <a:schemeClr val="tx1"/>
              </a:solidFill>
            </a:rPr>
            <a:t> </a:t>
          </a:r>
          <a:r>
            <a:rPr lang="en-US" sz="1600" b="1" err="1">
              <a:solidFill>
                <a:schemeClr val="tx1"/>
              </a:solidFill>
            </a:rPr>
            <a:t>Pelaksanaan</a:t>
          </a:r>
          <a:endParaRPr lang="en-US" sz="1600" b="1">
            <a:solidFill>
              <a:schemeClr val="tx1"/>
            </a:solidFill>
          </a:endParaRPr>
        </a:p>
        <a:p>
          <a:pPr algn="just"/>
          <a:r>
            <a:rPr lang="en-US" sz="1400" b="0" err="1">
              <a:solidFill>
                <a:schemeClr val="tx1"/>
              </a:solidFill>
              <a:latin typeface="+mj-lt"/>
            </a:rPr>
            <a:t>Dalam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hal</a:t>
          </a:r>
          <a:r>
            <a:rPr lang="en-US" sz="1400" b="0">
              <a:solidFill>
                <a:schemeClr val="tx1"/>
              </a:solidFill>
              <a:latin typeface="+mj-lt"/>
            </a:rPr>
            <a:t> PBJ </a:t>
          </a:r>
          <a:r>
            <a:rPr lang="en-US" sz="1400" b="0" err="1">
              <a:solidFill>
                <a:schemeClr val="tx1"/>
              </a:solidFill>
              <a:latin typeface="+mj-lt"/>
            </a:rPr>
            <a:t>Sekolah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dilaksanakan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secara</a:t>
          </a:r>
          <a:r>
            <a:rPr lang="en-US" sz="1400" b="0">
              <a:solidFill>
                <a:schemeClr val="tx1"/>
              </a:solidFill>
              <a:latin typeface="+mj-lt"/>
            </a:rPr>
            <a:t> daring, </a:t>
          </a:r>
          <a:r>
            <a:rPr lang="en-US" sz="1400" b="0" err="1">
              <a:solidFill>
                <a:schemeClr val="tx1"/>
              </a:solidFill>
              <a:latin typeface="+mj-lt"/>
            </a:rPr>
            <a:t>maka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dilakukan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melalui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sistem</a:t>
          </a:r>
          <a:r>
            <a:rPr lang="en-US" sz="1400" b="0">
              <a:solidFill>
                <a:schemeClr val="tx1"/>
              </a:solidFill>
              <a:latin typeface="+mj-lt"/>
            </a:rPr>
            <a:t> PBJ </a:t>
          </a:r>
          <a:r>
            <a:rPr lang="en-US" sz="1400" b="0" err="1">
              <a:solidFill>
                <a:schemeClr val="tx1"/>
              </a:solidFill>
              <a:latin typeface="+mj-lt"/>
            </a:rPr>
            <a:t>Sekolah</a:t>
          </a:r>
          <a:r>
            <a:rPr lang="en-US" sz="1400" b="0">
              <a:solidFill>
                <a:schemeClr val="tx1"/>
              </a:solidFill>
              <a:latin typeface="+mj-lt"/>
            </a:rPr>
            <a:t> yang </a:t>
          </a:r>
          <a:r>
            <a:rPr lang="en-US" sz="1400" b="0" err="1">
              <a:solidFill>
                <a:schemeClr val="tx1"/>
              </a:solidFill>
              <a:latin typeface="+mj-lt"/>
            </a:rPr>
            <a:t>ditetapkan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oleh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Kementerian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Pendidikan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dan</a:t>
          </a:r>
          <a:r>
            <a:rPr lang="en-US" sz="1400" b="0">
              <a:solidFill>
                <a:schemeClr val="tx1"/>
              </a:solidFill>
              <a:latin typeface="+mj-lt"/>
            </a:rPr>
            <a:t> </a:t>
          </a:r>
          <a:r>
            <a:rPr lang="en-US" sz="1400" b="0" err="1">
              <a:solidFill>
                <a:schemeClr val="tx1"/>
              </a:solidFill>
              <a:latin typeface="+mj-lt"/>
            </a:rPr>
            <a:t>Kebudayaan</a:t>
          </a:r>
          <a:r>
            <a:rPr lang="en-US" sz="1400" b="1">
              <a:solidFill>
                <a:schemeClr val="tx1"/>
              </a:solidFill>
            </a:rPr>
            <a:t> (</a:t>
          </a:r>
          <a:r>
            <a:rPr lang="en-US" sz="1400" b="1" err="1">
              <a:solidFill>
                <a:schemeClr val="tx1"/>
              </a:solidFill>
            </a:rPr>
            <a:t>Permendikbud</a:t>
          </a:r>
          <a:r>
            <a:rPr lang="en-US" sz="1400" b="1">
              <a:solidFill>
                <a:schemeClr val="tx1"/>
              </a:solidFill>
            </a:rPr>
            <a:t> No.3 </a:t>
          </a:r>
          <a:r>
            <a:rPr lang="en-US" sz="1400" b="1" err="1">
              <a:solidFill>
                <a:schemeClr val="tx1"/>
              </a:solidFill>
            </a:rPr>
            <a:t>Tahun</a:t>
          </a:r>
          <a:r>
            <a:rPr lang="en-US" sz="1400" b="1">
              <a:solidFill>
                <a:schemeClr val="tx1"/>
              </a:solidFill>
            </a:rPr>
            <a:t> 2019)</a:t>
          </a:r>
        </a:p>
        <a:p>
          <a:pPr algn="l"/>
          <a:endParaRPr lang="en-US" sz="1100">
            <a:solidFill>
              <a:schemeClr val="tx1"/>
            </a:solidFill>
          </a:endParaRPr>
        </a:p>
      </dgm:t>
    </dgm:pt>
    <dgm:pt modelId="{91375142-1643-4D73-A963-E40190B0E1FB}" type="parTrans" cxnId="{AD126BFE-02F3-497F-A55F-65BCB54734C4}">
      <dgm:prSet/>
      <dgm:spPr/>
      <dgm:t>
        <a:bodyPr/>
        <a:lstStyle/>
        <a:p>
          <a:endParaRPr lang="en-US"/>
        </a:p>
      </dgm:t>
    </dgm:pt>
    <dgm:pt modelId="{F29FB2B4-A99B-4F53-B933-3992BD1C832B}" type="sibTrans" cxnId="{AD126BFE-02F3-497F-A55F-65BCB54734C4}">
      <dgm:prSet/>
      <dgm:spPr/>
      <dgm:t>
        <a:bodyPr/>
        <a:lstStyle/>
        <a:p>
          <a:endParaRPr lang="en-US"/>
        </a:p>
      </dgm:t>
    </dgm:pt>
    <dgm:pt modelId="{F1A2041A-5625-4E05-BF8E-740AC76E7342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solidFill>
          <a:srgbClr val="11E9DF"/>
        </a:solidFill>
      </dgm:spPr>
      <dgm:t>
        <a:bodyPr/>
        <a:lstStyle/>
        <a:p>
          <a:pPr algn="just" rtl="0"/>
          <a:endParaRPr lang="en-US" sz="1400" b="1">
            <a:solidFill>
              <a:schemeClr val="tx1"/>
            </a:solidFill>
            <a:latin typeface="+mj-lt"/>
          </a:endParaRPr>
        </a:p>
        <a:p>
          <a:pPr algn="just" rtl="0"/>
          <a:endParaRPr lang="en-US" sz="1600" b="1">
            <a:solidFill>
              <a:schemeClr val="tx1"/>
            </a:solidFill>
            <a:latin typeface="+mj-lt"/>
          </a:endParaRPr>
        </a:p>
        <a:p>
          <a:pPr algn="just" rtl="0"/>
          <a:r>
            <a:rPr lang="en-US" sz="1600" b="1" err="1">
              <a:solidFill>
                <a:schemeClr val="tx1"/>
              </a:solidFill>
              <a:latin typeface="+mj-lt"/>
            </a:rPr>
            <a:t>Penyedia</a:t>
          </a:r>
          <a:r>
            <a:rPr lang="en-US" sz="1600" b="1">
              <a:solidFill>
                <a:schemeClr val="tx1"/>
              </a:solidFill>
              <a:latin typeface="+mj-lt"/>
            </a:rPr>
            <a:t> </a:t>
          </a:r>
          <a:r>
            <a:rPr lang="en-US" sz="1600" b="1" err="1">
              <a:solidFill>
                <a:schemeClr val="tx1"/>
              </a:solidFill>
              <a:latin typeface="+mj-lt"/>
            </a:rPr>
            <a:t>Layanan</a:t>
          </a:r>
          <a:endParaRPr lang="en-US" sz="1600" b="1">
            <a:solidFill>
              <a:schemeClr val="tx1"/>
            </a:solidFill>
            <a:latin typeface="+mj-lt"/>
          </a:endParaRPr>
        </a:p>
        <a:p>
          <a:pPr algn="just" rtl="0"/>
          <a:r>
            <a:rPr lang="en-US" sz="1400" b="1" err="1">
              <a:solidFill>
                <a:schemeClr val="tx1"/>
              </a:solidFill>
              <a:latin typeface="+mj-lt"/>
            </a:rPr>
            <a:t>Dalam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pelaksanaan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pengadaan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secara</a:t>
          </a:r>
          <a:r>
            <a:rPr lang="en-US" sz="1400" b="1">
              <a:solidFill>
                <a:schemeClr val="tx1"/>
              </a:solidFill>
              <a:latin typeface="+mj-lt"/>
            </a:rPr>
            <a:t> daring, </a:t>
          </a:r>
          <a:r>
            <a:rPr lang="en-US" sz="1400" b="1" err="1">
              <a:solidFill>
                <a:schemeClr val="tx1"/>
              </a:solidFill>
              <a:latin typeface="+mj-lt"/>
            </a:rPr>
            <a:t>penyediaan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layanan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dilakukan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melalui</a:t>
          </a:r>
          <a:r>
            <a:rPr lang="en-US" sz="1400" b="1">
              <a:solidFill>
                <a:schemeClr val="tx1"/>
              </a:solidFill>
              <a:latin typeface="+mj-lt"/>
            </a:rPr>
            <a:t> e-market place yang </a:t>
          </a:r>
          <a:r>
            <a:rPr lang="en-US" sz="1400" b="1" err="1">
              <a:solidFill>
                <a:schemeClr val="tx1"/>
              </a:solidFill>
              <a:latin typeface="+mj-lt"/>
            </a:rPr>
            <a:t>dipilih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oleh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Kementerian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Pendidikan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dan</a:t>
          </a:r>
          <a:r>
            <a:rPr lang="en-US" sz="1400" b="1">
              <a:solidFill>
                <a:schemeClr val="tx1"/>
              </a:solidFill>
              <a:latin typeface="+mj-lt"/>
            </a:rPr>
            <a:t> </a:t>
          </a:r>
          <a:r>
            <a:rPr lang="en-US" sz="1400" b="1" err="1">
              <a:solidFill>
                <a:schemeClr val="tx1"/>
              </a:solidFill>
              <a:latin typeface="+mj-lt"/>
            </a:rPr>
            <a:t>Kebudayaan</a:t>
          </a:r>
          <a:endParaRPr lang="en-US" sz="1400" b="1">
            <a:solidFill>
              <a:schemeClr val="tx1"/>
            </a:solidFill>
            <a:latin typeface="+mj-lt"/>
          </a:endParaRPr>
        </a:p>
        <a:p>
          <a:pPr algn="just" rtl="0"/>
          <a:endParaRPr lang="en-US" sz="1400" b="1">
            <a:solidFill>
              <a:schemeClr val="tx1"/>
            </a:solidFill>
            <a:latin typeface="+mj-lt"/>
          </a:endParaRPr>
        </a:p>
        <a:p>
          <a:pPr algn="just" rtl="0"/>
          <a:endParaRPr lang="en-US" sz="1300" b="1"/>
        </a:p>
      </dgm:t>
    </dgm:pt>
    <dgm:pt modelId="{3DCCBF8B-B496-43C7-92BD-E56C2F64075B}" type="parTrans" cxnId="{C37EBA75-7455-4FBF-A290-109423227E30}">
      <dgm:prSet/>
      <dgm:spPr/>
      <dgm:t>
        <a:bodyPr/>
        <a:lstStyle/>
        <a:p>
          <a:endParaRPr lang="en-US"/>
        </a:p>
      </dgm:t>
    </dgm:pt>
    <dgm:pt modelId="{79026A0F-730C-4123-8499-B3048EF4D368}" type="sibTrans" cxnId="{C37EBA75-7455-4FBF-A290-109423227E30}">
      <dgm:prSet/>
      <dgm:spPr/>
      <dgm:t>
        <a:bodyPr/>
        <a:lstStyle/>
        <a:p>
          <a:endParaRPr lang="en-US"/>
        </a:p>
      </dgm:t>
    </dgm:pt>
    <dgm:pt modelId="{4C6866F5-3988-420F-AE46-07D811650354}">
      <dgm:prSet custT="1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rgbClr val="A1C05C"/>
        </a:solidFill>
      </dgm:spPr>
      <dgm:t>
        <a:bodyPr/>
        <a:lstStyle/>
        <a:p>
          <a:pPr algn="just"/>
          <a:r>
            <a:rPr lang="en-US" sz="1600" b="1" err="1">
              <a:solidFill>
                <a:schemeClr val="tx1"/>
              </a:solidFill>
            </a:rPr>
            <a:t>Ketentuan</a:t>
          </a:r>
          <a:r>
            <a:rPr lang="en-US" sz="1600" b="1">
              <a:solidFill>
                <a:schemeClr val="tx1"/>
              </a:solidFill>
            </a:rPr>
            <a:t> Tata </a:t>
          </a:r>
          <a:r>
            <a:rPr lang="en-US" sz="1600" b="1" err="1">
              <a:solidFill>
                <a:schemeClr val="tx1"/>
              </a:solidFill>
            </a:rPr>
            <a:t>Kelola</a:t>
          </a:r>
          <a:endParaRPr lang="en-US" sz="1600" b="1">
            <a:solidFill>
              <a:schemeClr val="tx1"/>
            </a:solidFill>
          </a:endParaRPr>
        </a:p>
        <a:p>
          <a:pPr algn="just"/>
          <a:r>
            <a:rPr lang="en-US" sz="1600" err="1">
              <a:solidFill>
                <a:schemeClr val="tx1"/>
              </a:solidFill>
            </a:rPr>
            <a:t>Ketentuan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atas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tata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cara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pelaksanaan</a:t>
          </a:r>
          <a:r>
            <a:rPr lang="en-US" sz="1600">
              <a:solidFill>
                <a:schemeClr val="tx1"/>
              </a:solidFill>
            </a:rPr>
            <a:t>, </a:t>
          </a:r>
          <a:r>
            <a:rPr lang="en-US" sz="1600" err="1">
              <a:solidFill>
                <a:schemeClr val="tx1"/>
              </a:solidFill>
            </a:rPr>
            <a:t>termasuk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400" err="1">
              <a:solidFill>
                <a:schemeClr val="tx1"/>
              </a:solidFill>
            </a:rPr>
            <a:t>kelengkapan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dokumen</a:t>
          </a:r>
          <a:r>
            <a:rPr lang="en-US" sz="1600">
              <a:solidFill>
                <a:schemeClr val="tx1"/>
              </a:solidFill>
            </a:rPr>
            <a:t>, </a:t>
          </a:r>
          <a:r>
            <a:rPr lang="en-US" sz="1600" err="1">
              <a:solidFill>
                <a:schemeClr val="tx1"/>
              </a:solidFill>
            </a:rPr>
            <a:t>sama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seperti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ketentuan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pengadaan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secara</a:t>
          </a:r>
          <a:r>
            <a:rPr lang="en-US" sz="1600">
              <a:solidFill>
                <a:schemeClr val="tx1"/>
              </a:solidFill>
            </a:rPr>
            <a:t> luring. </a:t>
          </a:r>
          <a:r>
            <a:rPr lang="en-US" sz="1600" err="1">
              <a:solidFill>
                <a:schemeClr val="tx1"/>
              </a:solidFill>
            </a:rPr>
            <a:t>Pengadaan</a:t>
          </a:r>
          <a:r>
            <a:rPr lang="en-US" sz="1600">
              <a:solidFill>
                <a:schemeClr val="tx1"/>
              </a:solidFill>
            </a:rPr>
            <a:t> daring </a:t>
          </a:r>
          <a:r>
            <a:rPr lang="en-US" sz="1600" err="1">
              <a:solidFill>
                <a:schemeClr val="tx1"/>
              </a:solidFill>
            </a:rPr>
            <a:t>hanya</a:t>
          </a:r>
          <a:r>
            <a:rPr lang="en-US" sz="1600">
              <a:solidFill>
                <a:schemeClr val="tx1"/>
              </a:solidFill>
            </a:rPr>
            <a:t> model </a:t>
          </a:r>
          <a:r>
            <a:rPr lang="en-US" sz="1600" err="1">
              <a:solidFill>
                <a:schemeClr val="tx1"/>
              </a:solidFill>
            </a:rPr>
            <a:t>elektronifikasi</a:t>
          </a:r>
          <a:r>
            <a:rPr lang="en-US" sz="1600">
              <a:solidFill>
                <a:schemeClr val="tx1"/>
              </a:solidFill>
            </a:rPr>
            <a:t> proses </a:t>
          </a:r>
          <a:r>
            <a:rPr lang="en-US" sz="1600" err="1">
              <a:solidFill>
                <a:schemeClr val="tx1"/>
              </a:solidFill>
            </a:rPr>
            <a:t>pelaksanaan</a:t>
          </a:r>
          <a:r>
            <a:rPr lang="en-US" sz="1600">
              <a:solidFill>
                <a:schemeClr val="tx1"/>
              </a:solidFill>
            </a:rPr>
            <a:t> </a:t>
          </a:r>
          <a:r>
            <a:rPr lang="en-US" sz="1600" err="1">
              <a:solidFill>
                <a:schemeClr val="tx1"/>
              </a:solidFill>
            </a:rPr>
            <a:t>saja</a:t>
          </a:r>
          <a:r>
            <a:rPr lang="en-US" sz="1600">
              <a:solidFill>
                <a:schemeClr val="tx1"/>
              </a:solidFill>
            </a:rPr>
            <a:t>. </a:t>
          </a:r>
          <a:r>
            <a:rPr lang="en-US" sz="1600" b="1" i="1">
              <a:solidFill>
                <a:schemeClr val="tx1"/>
              </a:solidFill>
            </a:rPr>
            <a:t>(</a:t>
          </a:r>
          <a:r>
            <a:rPr lang="en-US" sz="1600" b="1" i="1" err="1">
              <a:solidFill>
                <a:schemeClr val="tx1"/>
              </a:solidFill>
            </a:rPr>
            <a:t>Permendikbud</a:t>
          </a:r>
          <a:r>
            <a:rPr lang="en-US" sz="1600" b="1" i="1">
              <a:solidFill>
                <a:schemeClr val="tx1"/>
              </a:solidFill>
            </a:rPr>
            <a:t> No.3 </a:t>
          </a:r>
          <a:r>
            <a:rPr lang="en-US" sz="1600" b="1" i="1" err="1">
              <a:solidFill>
                <a:schemeClr val="tx1"/>
              </a:solidFill>
            </a:rPr>
            <a:t>Tahun</a:t>
          </a:r>
          <a:r>
            <a:rPr lang="en-US" sz="1600" b="1" i="1">
              <a:solidFill>
                <a:schemeClr val="tx1"/>
              </a:solidFill>
            </a:rPr>
            <a:t> 2019)</a:t>
          </a:r>
          <a:endParaRPr lang="id-ID" sz="1600" b="1" i="1">
            <a:solidFill>
              <a:schemeClr val="tx1"/>
            </a:solidFill>
          </a:endParaRPr>
        </a:p>
      </dgm:t>
    </dgm:pt>
    <dgm:pt modelId="{FFB93E27-F533-4FE4-9D6F-9B3A91A37153}" type="parTrans" cxnId="{B80BB1FE-BD71-400B-9DEC-3DF3AD201CA5}">
      <dgm:prSet/>
      <dgm:spPr/>
      <dgm:t>
        <a:bodyPr/>
        <a:lstStyle/>
        <a:p>
          <a:endParaRPr lang="en-US"/>
        </a:p>
      </dgm:t>
    </dgm:pt>
    <dgm:pt modelId="{279132DB-8A17-410E-A830-3DA62560831C}" type="sibTrans" cxnId="{B80BB1FE-BD71-400B-9DEC-3DF3AD201CA5}">
      <dgm:prSet/>
      <dgm:spPr/>
      <dgm:t>
        <a:bodyPr/>
        <a:lstStyle/>
        <a:p>
          <a:endParaRPr lang="en-US"/>
        </a:p>
      </dgm:t>
    </dgm:pt>
    <dgm:pt modelId="{34D473A5-EB23-4B9A-8029-735FA651C75F}" type="pres">
      <dgm:prSet presAssocID="{321EFDC7-CA8A-431A-8316-8CA7CD5BDB0D}" presName="Name0" presStyleCnt="0">
        <dgm:presLayoutVars>
          <dgm:chMax val="7"/>
          <dgm:chPref val="7"/>
          <dgm:dir/>
        </dgm:presLayoutVars>
      </dgm:prSet>
      <dgm:spPr/>
    </dgm:pt>
    <dgm:pt modelId="{C8514494-574C-425D-B669-D7656CB5D106}" type="pres">
      <dgm:prSet presAssocID="{321EFDC7-CA8A-431A-8316-8CA7CD5BDB0D}" presName="Name1" presStyleCnt="0"/>
      <dgm:spPr/>
    </dgm:pt>
    <dgm:pt modelId="{E1F0FCF3-D696-4524-B107-984187196219}" type="pres">
      <dgm:prSet presAssocID="{321EFDC7-CA8A-431A-8316-8CA7CD5BDB0D}" presName="cycle" presStyleCnt="0"/>
      <dgm:spPr/>
    </dgm:pt>
    <dgm:pt modelId="{9714A35E-247E-40AF-B1A7-D3227BBFAC68}" type="pres">
      <dgm:prSet presAssocID="{321EFDC7-CA8A-431A-8316-8CA7CD5BDB0D}" presName="srcNode" presStyleLbl="node1" presStyleIdx="0" presStyleCnt="3"/>
      <dgm:spPr/>
    </dgm:pt>
    <dgm:pt modelId="{E7FC34D4-A743-460E-BC5A-97BFE7BB94B9}" type="pres">
      <dgm:prSet presAssocID="{321EFDC7-CA8A-431A-8316-8CA7CD5BDB0D}" presName="conn" presStyleLbl="parChTrans1D2" presStyleIdx="0" presStyleCnt="1"/>
      <dgm:spPr/>
    </dgm:pt>
    <dgm:pt modelId="{DCD69828-163C-4CEB-92F1-FF3F73C23447}" type="pres">
      <dgm:prSet presAssocID="{321EFDC7-CA8A-431A-8316-8CA7CD5BDB0D}" presName="extraNode" presStyleLbl="node1" presStyleIdx="0" presStyleCnt="3"/>
      <dgm:spPr/>
    </dgm:pt>
    <dgm:pt modelId="{A86E6DBD-53C3-4343-984E-2626AF908CD8}" type="pres">
      <dgm:prSet presAssocID="{321EFDC7-CA8A-431A-8316-8CA7CD5BDB0D}" presName="dstNode" presStyleLbl="node1" presStyleIdx="0" presStyleCnt="3"/>
      <dgm:spPr/>
    </dgm:pt>
    <dgm:pt modelId="{CF8B445C-9A73-4F23-A622-B835D9347A9B}" type="pres">
      <dgm:prSet presAssocID="{BE8EECC3-26A8-41FB-B2F9-DF3FFB957F51}" presName="text_1" presStyleLbl="node1" presStyleIdx="0" presStyleCnt="3" custScaleX="95582" custScaleY="145676" custLinFactNeighborX="2231" custLinFactNeighborY="-14302">
        <dgm:presLayoutVars>
          <dgm:bulletEnabled val="1"/>
        </dgm:presLayoutVars>
      </dgm:prSet>
      <dgm:spPr/>
    </dgm:pt>
    <dgm:pt modelId="{C0651413-B403-4C12-A1DB-B4DD882763A7}" type="pres">
      <dgm:prSet presAssocID="{BE8EECC3-26A8-41FB-B2F9-DF3FFB957F51}" presName="accent_1" presStyleCnt="0"/>
      <dgm:spPr/>
    </dgm:pt>
    <dgm:pt modelId="{3C6DBBB5-B75F-476A-AE9A-99DE96BBD768}" type="pres">
      <dgm:prSet presAssocID="{BE8EECC3-26A8-41FB-B2F9-DF3FFB957F51}" presName="accentRepeatNode" presStyleLbl="solidFgAcc1" presStyleIdx="0" presStyleCnt="3"/>
      <dgm:spPr/>
    </dgm:pt>
    <dgm:pt modelId="{D22050CE-A8AD-4679-ADFC-A4BDFA0292D0}" type="pres">
      <dgm:prSet presAssocID="{4C6866F5-3988-420F-AE46-07D811650354}" presName="text_2" presStyleLbl="node1" presStyleIdx="1" presStyleCnt="3" custScaleX="101880" custScaleY="161418" custLinFactNeighborX="101" custLinFactNeighborY="-4846">
        <dgm:presLayoutVars>
          <dgm:bulletEnabled val="1"/>
        </dgm:presLayoutVars>
      </dgm:prSet>
      <dgm:spPr/>
    </dgm:pt>
    <dgm:pt modelId="{0A1C149D-F577-441A-82EA-DF43E5F7BD52}" type="pres">
      <dgm:prSet presAssocID="{4C6866F5-3988-420F-AE46-07D811650354}" presName="accent_2" presStyleCnt="0"/>
      <dgm:spPr/>
    </dgm:pt>
    <dgm:pt modelId="{6A233A8D-933A-4CA8-B42A-FF7D4F4C1ED8}" type="pres">
      <dgm:prSet presAssocID="{4C6866F5-3988-420F-AE46-07D811650354}" presName="accentRepeatNode" presStyleLbl="solidFgAcc1" presStyleIdx="1" presStyleCnt="3"/>
      <dgm:spPr/>
    </dgm:pt>
    <dgm:pt modelId="{E10A7038-0347-4775-BD8C-7F88069E3641}" type="pres">
      <dgm:prSet presAssocID="{F1A2041A-5625-4E05-BF8E-740AC76E7342}" presName="text_3" presStyleLbl="node1" presStyleIdx="2" presStyleCnt="3" custScaleY="124865" custLinFactNeighborX="669" custLinFactNeighborY="1715">
        <dgm:presLayoutVars>
          <dgm:bulletEnabled val="1"/>
        </dgm:presLayoutVars>
      </dgm:prSet>
      <dgm:spPr/>
    </dgm:pt>
    <dgm:pt modelId="{1DC5D576-D8A8-4412-9FF0-2BAF391EB7FE}" type="pres">
      <dgm:prSet presAssocID="{F1A2041A-5625-4E05-BF8E-740AC76E7342}" presName="accent_3" presStyleCnt="0"/>
      <dgm:spPr/>
    </dgm:pt>
    <dgm:pt modelId="{D2401705-592F-4085-8EB8-613B0EE90F55}" type="pres">
      <dgm:prSet presAssocID="{F1A2041A-5625-4E05-BF8E-740AC76E7342}" presName="accentRepeatNode" presStyleLbl="solidFgAcc1" presStyleIdx="2" presStyleCnt="3"/>
      <dgm:spPr/>
    </dgm:pt>
  </dgm:ptLst>
  <dgm:cxnLst>
    <dgm:cxn modelId="{238A3A41-9DC6-4EE0-8FE8-C0DD10BF8C05}" type="presOf" srcId="{BE8EECC3-26A8-41FB-B2F9-DF3FFB957F51}" destId="{CF8B445C-9A73-4F23-A622-B835D9347A9B}" srcOrd="0" destOrd="0" presId="urn:microsoft.com/office/officeart/2008/layout/VerticalCurvedList"/>
    <dgm:cxn modelId="{D8150F69-8434-4EDE-8B7E-F4CE6E85AADA}" type="presOf" srcId="{4C6866F5-3988-420F-AE46-07D811650354}" destId="{D22050CE-A8AD-4679-ADFC-A4BDFA0292D0}" srcOrd="0" destOrd="0" presId="urn:microsoft.com/office/officeart/2008/layout/VerticalCurvedList"/>
    <dgm:cxn modelId="{C37EBA75-7455-4FBF-A290-109423227E30}" srcId="{321EFDC7-CA8A-431A-8316-8CA7CD5BDB0D}" destId="{F1A2041A-5625-4E05-BF8E-740AC76E7342}" srcOrd="2" destOrd="0" parTransId="{3DCCBF8B-B496-43C7-92BD-E56C2F64075B}" sibTransId="{79026A0F-730C-4123-8499-B3048EF4D368}"/>
    <dgm:cxn modelId="{4A89537E-B7D0-4F93-BA7E-685261D88E2C}" type="presOf" srcId="{321EFDC7-CA8A-431A-8316-8CA7CD5BDB0D}" destId="{34D473A5-EB23-4B9A-8029-735FA651C75F}" srcOrd="0" destOrd="0" presId="urn:microsoft.com/office/officeart/2008/layout/VerticalCurvedList"/>
    <dgm:cxn modelId="{B1C995A4-DB54-4373-A645-30773CA913A2}" type="presOf" srcId="{F29FB2B4-A99B-4F53-B933-3992BD1C832B}" destId="{E7FC34D4-A743-460E-BC5A-97BFE7BB94B9}" srcOrd="0" destOrd="0" presId="urn:microsoft.com/office/officeart/2008/layout/VerticalCurvedList"/>
    <dgm:cxn modelId="{10465EE3-F22B-44B2-ADF5-36833B544C81}" type="presOf" srcId="{F1A2041A-5625-4E05-BF8E-740AC76E7342}" destId="{E10A7038-0347-4775-BD8C-7F88069E3641}" srcOrd="0" destOrd="0" presId="urn:microsoft.com/office/officeart/2008/layout/VerticalCurvedList"/>
    <dgm:cxn modelId="{AD126BFE-02F3-497F-A55F-65BCB54734C4}" srcId="{321EFDC7-CA8A-431A-8316-8CA7CD5BDB0D}" destId="{BE8EECC3-26A8-41FB-B2F9-DF3FFB957F51}" srcOrd="0" destOrd="0" parTransId="{91375142-1643-4D73-A963-E40190B0E1FB}" sibTransId="{F29FB2B4-A99B-4F53-B933-3992BD1C832B}"/>
    <dgm:cxn modelId="{B80BB1FE-BD71-400B-9DEC-3DF3AD201CA5}" srcId="{321EFDC7-CA8A-431A-8316-8CA7CD5BDB0D}" destId="{4C6866F5-3988-420F-AE46-07D811650354}" srcOrd="1" destOrd="0" parTransId="{FFB93E27-F533-4FE4-9D6F-9B3A91A37153}" sibTransId="{279132DB-8A17-410E-A830-3DA62560831C}"/>
    <dgm:cxn modelId="{3659292F-66C1-48CA-8269-40AE85F7B871}" type="presParOf" srcId="{34D473A5-EB23-4B9A-8029-735FA651C75F}" destId="{C8514494-574C-425D-B669-D7656CB5D106}" srcOrd="0" destOrd="0" presId="urn:microsoft.com/office/officeart/2008/layout/VerticalCurvedList"/>
    <dgm:cxn modelId="{7C00C086-017A-48CF-8F58-CA81761C7D44}" type="presParOf" srcId="{C8514494-574C-425D-B669-D7656CB5D106}" destId="{E1F0FCF3-D696-4524-B107-984187196219}" srcOrd="0" destOrd="0" presId="urn:microsoft.com/office/officeart/2008/layout/VerticalCurvedList"/>
    <dgm:cxn modelId="{82573691-C0F7-4916-96CD-FE478A0020D8}" type="presParOf" srcId="{E1F0FCF3-D696-4524-B107-984187196219}" destId="{9714A35E-247E-40AF-B1A7-D3227BBFAC68}" srcOrd="0" destOrd="0" presId="urn:microsoft.com/office/officeart/2008/layout/VerticalCurvedList"/>
    <dgm:cxn modelId="{C8B334AD-FA27-4F92-913F-197F866B02C2}" type="presParOf" srcId="{E1F0FCF3-D696-4524-B107-984187196219}" destId="{E7FC34D4-A743-460E-BC5A-97BFE7BB94B9}" srcOrd="1" destOrd="0" presId="urn:microsoft.com/office/officeart/2008/layout/VerticalCurvedList"/>
    <dgm:cxn modelId="{C53D4918-A1C7-4919-AA1E-0D831424CA02}" type="presParOf" srcId="{E1F0FCF3-D696-4524-B107-984187196219}" destId="{DCD69828-163C-4CEB-92F1-FF3F73C23447}" srcOrd="2" destOrd="0" presId="urn:microsoft.com/office/officeart/2008/layout/VerticalCurvedList"/>
    <dgm:cxn modelId="{88CD6EFA-27E9-4C0F-9254-CE27AF3CF64E}" type="presParOf" srcId="{E1F0FCF3-D696-4524-B107-984187196219}" destId="{A86E6DBD-53C3-4343-984E-2626AF908CD8}" srcOrd="3" destOrd="0" presId="urn:microsoft.com/office/officeart/2008/layout/VerticalCurvedList"/>
    <dgm:cxn modelId="{68CF5C96-C309-4A3B-A71C-00DC80CFD26D}" type="presParOf" srcId="{C8514494-574C-425D-B669-D7656CB5D106}" destId="{CF8B445C-9A73-4F23-A622-B835D9347A9B}" srcOrd="1" destOrd="0" presId="urn:microsoft.com/office/officeart/2008/layout/VerticalCurvedList"/>
    <dgm:cxn modelId="{64B24235-2D12-4921-820B-33B4599D34ED}" type="presParOf" srcId="{C8514494-574C-425D-B669-D7656CB5D106}" destId="{C0651413-B403-4C12-A1DB-B4DD882763A7}" srcOrd="2" destOrd="0" presId="urn:microsoft.com/office/officeart/2008/layout/VerticalCurvedList"/>
    <dgm:cxn modelId="{851AC5B7-6F87-423F-B2B4-2520C6E280C0}" type="presParOf" srcId="{C0651413-B403-4C12-A1DB-B4DD882763A7}" destId="{3C6DBBB5-B75F-476A-AE9A-99DE96BBD768}" srcOrd="0" destOrd="0" presId="urn:microsoft.com/office/officeart/2008/layout/VerticalCurvedList"/>
    <dgm:cxn modelId="{DFB1AC4C-65A4-467C-BD27-9EBDA264784A}" type="presParOf" srcId="{C8514494-574C-425D-B669-D7656CB5D106}" destId="{D22050CE-A8AD-4679-ADFC-A4BDFA0292D0}" srcOrd="3" destOrd="0" presId="urn:microsoft.com/office/officeart/2008/layout/VerticalCurvedList"/>
    <dgm:cxn modelId="{31982C68-5AB7-459C-BBBD-5C13BD4BFA16}" type="presParOf" srcId="{C8514494-574C-425D-B669-D7656CB5D106}" destId="{0A1C149D-F577-441A-82EA-DF43E5F7BD52}" srcOrd="4" destOrd="0" presId="urn:microsoft.com/office/officeart/2008/layout/VerticalCurvedList"/>
    <dgm:cxn modelId="{B24B3B98-EEC9-4DF7-89E8-B7F31F3EA080}" type="presParOf" srcId="{0A1C149D-F577-441A-82EA-DF43E5F7BD52}" destId="{6A233A8D-933A-4CA8-B42A-FF7D4F4C1ED8}" srcOrd="0" destOrd="0" presId="urn:microsoft.com/office/officeart/2008/layout/VerticalCurvedList"/>
    <dgm:cxn modelId="{BF30EEC8-56A8-40A7-98E8-D978BDBBEC63}" type="presParOf" srcId="{C8514494-574C-425D-B669-D7656CB5D106}" destId="{E10A7038-0347-4775-BD8C-7F88069E3641}" srcOrd="5" destOrd="0" presId="urn:microsoft.com/office/officeart/2008/layout/VerticalCurvedList"/>
    <dgm:cxn modelId="{F09D5AE0-B2E0-43D9-902B-F4F0884E5A08}" type="presParOf" srcId="{C8514494-574C-425D-B669-D7656CB5D106}" destId="{1DC5D576-D8A8-4412-9FF0-2BAF391EB7FE}" srcOrd="6" destOrd="0" presId="urn:microsoft.com/office/officeart/2008/layout/VerticalCurvedList"/>
    <dgm:cxn modelId="{CF9744FA-818C-4E91-98B6-B0B6B9BF975A}" type="presParOf" srcId="{1DC5D576-D8A8-4412-9FF0-2BAF391EB7FE}" destId="{D2401705-592F-4085-8EB8-613B0EE90F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79E7C7A-F55C-4CE0-AC41-62A1FE9C3D7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F0E38-491A-479E-879A-AA91118494E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Aspek</a:t>
          </a:r>
          <a:r>
            <a:rPr lang="en-US" b="1" i="0"/>
            <a:t> </a:t>
          </a:r>
          <a:r>
            <a:rPr lang="en-US" b="1" i="0" err="1"/>
            <a:t>Utama</a:t>
          </a:r>
          <a:r>
            <a:rPr lang="en-US" b="1" i="0"/>
            <a:t> PBJ </a:t>
          </a:r>
          <a:r>
            <a:rPr lang="en-US" b="1" i="0" err="1"/>
            <a:t>Dalam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AAA08F0E-2C05-424F-A8EF-A274094A4E17}" type="parTrans" cxnId="{6C5095EB-BF73-4015-A880-D9EC732FE64F}">
      <dgm:prSet/>
      <dgm:spPr/>
      <dgm:t>
        <a:bodyPr/>
        <a:lstStyle/>
        <a:p>
          <a:endParaRPr lang="en-US"/>
        </a:p>
      </dgm:t>
    </dgm:pt>
    <dgm:pt modelId="{53799877-C030-4CF7-BCF0-2EC7ACD26B3D}" type="sibTrans" cxnId="{6C5095EB-BF73-4015-A880-D9EC732FE64F}">
      <dgm:prSet/>
      <dgm:spPr/>
      <dgm:t>
        <a:bodyPr/>
        <a:lstStyle/>
        <a:p>
          <a:endParaRPr lang="en-US"/>
        </a:p>
      </dgm:t>
    </dgm:pt>
    <dgm:pt modelId="{1DB3CF0D-E052-4D16-A5B7-72E678379F91}" type="pres">
      <dgm:prSet presAssocID="{879E7C7A-F55C-4CE0-AC41-62A1FE9C3D7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C283258-C642-459E-B27C-82D2E958F9CB}" type="pres">
      <dgm:prSet presAssocID="{C65F0E38-491A-479E-879A-AA91118494EB}" presName="horFlow" presStyleCnt="0"/>
      <dgm:spPr/>
    </dgm:pt>
    <dgm:pt modelId="{2727A060-8B45-4B11-9502-7DBFD50D6D57}" type="pres">
      <dgm:prSet presAssocID="{C65F0E38-491A-479E-879A-AA91118494EB}" presName="bigChev" presStyleLbl="node1" presStyleIdx="0" presStyleCnt="1" custScaleX="408755" custScaleY="100075" custLinFactNeighborX="-19589" custLinFactNeighborY="-2429"/>
      <dgm:spPr/>
    </dgm:pt>
  </dgm:ptLst>
  <dgm:cxnLst>
    <dgm:cxn modelId="{42F37164-EE67-4E47-AE88-A559E28CED52}" type="presOf" srcId="{879E7C7A-F55C-4CE0-AC41-62A1FE9C3D76}" destId="{1DB3CF0D-E052-4D16-A5B7-72E678379F91}" srcOrd="0" destOrd="0" presId="urn:microsoft.com/office/officeart/2005/8/layout/lProcess3"/>
    <dgm:cxn modelId="{0D9348DC-F6EA-4D87-8208-F42F5A1137E7}" type="presOf" srcId="{C65F0E38-491A-479E-879A-AA91118494EB}" destId="{2727A060-8B45-4B11-9502-7DBFD50D6D57}" srcOrd="0" destOrd="0" presId="urn:microsoft.com/office/officeart/2005/8/layout/lProcess3"/>
    <dgm:cxn modelId="{6C5095EB-BF73-4015-A880-D9EC732FE64F}" srcId="{879E7C7A-F55C-4CE0-AC41-62A1FE9C3D76}" destId="{C65F0E38-491A-479E-879A-AA91118494EB}" srcOrd="0" destOrd="0" parTransId="{AAA08F0E-2C05-424F-A8EF-A274094A4E17}" sibTransId="{53799877-C030-4CF7-BCF0-2EC7ACD26B3D}"/>
    <dgm:cxn modelId="{CC990297-DBAD-48A8-A361-D5922650B2E1}" type="presParOf" srcId="{1DB3CF0D-E052-4D16-A5B7-72E678379F91}" destId="{2C283258-C642-459E-B27C-82D2E958F9CB}" srcOrd="0" destOrd="0" presId="urn:microsoft.com/office/officeart/2005/8/layout/lProcess3"/>
    <dgm:cxn modelId="{28F6572E-A10B-4D69-8F96-2096F4F83597}" type="presParOf" srcId="{2C283258-C642-459E-B27C-82D2E958F9CB}" destId="{2727A060-8B45-4B11-9502-7DBFD50D6D57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20CFA83-E0FA-4501-8196-F835BA74C52E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201351-D37C-4306-9FFD-AE2A9C3BF68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id-ID" b="1" i="0"/>
            <a:t>PROSES</a:t>
          </a:r>
          <a:r>
            <a:rPr lang="en-ID" b="1" i="0"/>
            <a:t> BISNIS </a:t>
          </a:r>
          <a:r>
            <a:rPr lang="en-ID" b="1" i="0" err="1"/>
            <a:t>SIPLah</a:t>
          </a:r>
          <a:endParaRPr lang="en-US"/>
        </a:p>
      </dgm:t>
    </dgm:pt>
    <dgm:pt modelId="{A2D36F19-0994-4C9D-A822-DA906B744FBF}" type="parTrans" cxnId="{AC4A5ADA-988A-4CCF-A537-7F4ED6FC2411}">
      <dgm:prSet/>
      <dgm:spPr/>
      <dgm:t>
        <a:bodyPr/>
        <a:lstStyle/>
        <a:p>
          <a:endParaRPr lang="en-US"/>
        </a:p>
      </dgm:t>
    </dgm:pt>
    <dgm:pt modelId="{E988D822-E96B-4018-B9A5-14A53DA85E84}" type="sibTrans" cxnId="{AC4A5ADA-988A-4CCF-A537-7F4ED6FC2411}">
      <dgm:prSet/>
      <dgm:spPr/>
      <dgm:t>
        <a:bodyPr/>
        <a:lstStyle/>
        <a:p>
          <a:endParaRPr lang="en-US"/>
        </a:p>
      </dgm:t>
    </dgm:pt>
    <dgm:pt modelId="{389C861B-E7E6-4524-96D1-AEE12A7BAFB7}" type="pres">
      <dgm:prSet presAssocID="{E20CFA83-E0FA-4501-8196-F835BA74C52E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1345131-D353-4124-9C45-FB4A7949D7E6}" type="pres">
      <dgm:prSet presAssocID="{87201351-D37C-4306-9FFD-AE2A9C3BF682}" presName="horFlow" presStyleCnt="0"/>
      <dgm:spPr/>
    </dgm:pt>
    <dgm:pt modelId="{9EC95729-0EE7-49DC-B480-3950A8AE66EA}" type="pres">
      <dgm:prSet presAssocID="{87201351-D37C-4306-9FFD-AE2A9C3BF682}" presName="bigChev" presStyleLbl="node1" presStyleIdx="0" presStyleCnt="1" custScaleX="487695"/>
      <dgm:spPr/>
    </dgm:pt>
  </dgm:ptLst>
  <dgm:cxnLst>
    <dgm:cxn modelId="{01E41D3B-FC07-45D6-97C2-185A5150CFE9}" type="presOf" srcId="{87201351-D37C-4306-9FFD-AE2A9C3BF682}" destId="{9EC95729-0EE7-49DC-B480-3950A8AE66EA}" srcOrd="0" destOrd="0" presId="urn:microsoft.com/office/officeart/2005/8/layout/lProcess3"/>
    <dgm:cxn modelId="{AC4A5ADA-988A-4CCF-A537-7F4ED6FC2411}" srcId="{E20CFA83-E0FA-4501-8196-F835BA74C52E}" destId="{87201351-D37C-4306-9FFD-AE2A9C3BF682}" srcOrd="0" destOrd="0" parTransId="{A2D36F19-0994-4C9D-A822-DA906B744FBF}" sibTransId="{E988D822-E96B-4018-B9A5-14A53DA85E84}"/>
    <dgm:cxn modelId="{EB0768FF-54AA-4CCA-B0FA-4B7BC24B865C}" type="presOf" srcId="{E20CFA83-E0FA-4501-8196-F835BA74C52E}" destId="{389C861B-E7E6-4524-96D1-AEE12A7BAFB7}" srcOrd="0" destOrd="0" presId="urn:microsoft.com/office/officeart/2005/8/layout/lProcess3"/>
    <dgm:cxn modelId="{65CA1B4E-AE20-4785-BBF4-844BF90606D3}" type="presParOf" srcId="{389C861B-E7E6-4524-96D1-AEE12A7BAFB7}" destId="{21345131-D353-4124-9C45-FB4A7949D7E6}" srcOrd="0" destOrd="0" presId="urn:microsoft.com/office/officeart/2005/8/layout/lProcess3"/>
    <dgm:cxn modelId="{29CA0B72-DC45-4ACB-AD13-1CD47FF12F86}" type="presParOf" srcId="{21345131-D353-4124-9C45-FB4A7949D7E6}" destId="{9EC95729-0EE7-49DC-B480-3950A8AE66E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4331D6-5C41-4ADB-A4DD-5376758587C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DDB4CA-AED0-4C0A-BBB3-39B344BA95BD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Antara</a:t>
          </a:r>
          <a:r>
            <a:rPr lang="en-US" b="1" i="0"/>
            <a:t> </a:t>
          </a:r>
          <a:r>
            <a:rPr lang="en-US" b="1" i="0" err="1"/>
            <a:t>Pengadaan</a:t>
          </a:r>
          <a:r>
            <a:rPr lang="en-US" b="1" i="0"/>
            <a:t> Manual </a:t>
          </a:r>
          <a:r>
            <a:rPr lang="en-US" b="1" i="0" err="1"/>
            <a:t>dan</a:t>
          </a:r>
          <a:r>
            <a:rPr lang="en-US" b="1" i="0"/>
            <a:t> </a:t>
          </a:r>
          <a:r>
            <a:rPr lang="en-US" b="1" i="0" err="1"/>
            <a:t>SIPLah</a:t>
          </a:r>
          <a:endParaRPr lang="en-US"/>
        </a:p>
      </dgm:t>
    </dgm:pt>
    <dgm:pt modelId="{0D29D674-467D-4FDE-A1F5-8765059D99C0}" type="parTrans" cxnId="{A93EEDE8-82F2-4879-A5E7-C8700972F418}">
      <dgm:prSet/>
      <dgm:spPr/>
      <dgm:t>
        <a:bodyPr/>
        <a:lstStyle/>
        <a:p>
          <a:endParaRPr lang="en-US"/>
        </a:p>
      </dgm:t>
    </dgm:pt>
    <dgm:pt modelId="{3BD1671C-2BAE-4EF5-8FAC-F52860F9E5F8}" type="sibTrans" cxnId="{A93EEDE8-82F2-4879-A5E7-C8700972F418}">
      <dgm:prSet/>
      <dgm:spPr/>
      <dgm:t>
        <a:bodyPr/>
        <a:lstStyle/>
        <a:p>
          <a:endParaRPr lang="en-US"/>
        </a:p>
      </dgm:t>
    </dgm:pt>
    <dgm:pt modelId="{127DE304-6E8B-4B99-9322-DEEE369BA95F}" type="pres">
      <dgm:prSet presAssocID="{2A4331D6-5C41-4ADB-A4DD-5376758587C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0636148-2625-4B8C-B7A7-AC3C199A5848}" type="pres">
      <dgm:prSet presAssocID="{BBDDB4CA-AED0-4C0A-BBB3-39B344BA95BD}" presName="horFlow" presStyleCnt="0"/>
      <dgm:spPr/>
    </dgm:pt>
    <dgm:pt modelId="{1865F059-07B2-427D-98C5-5F3C7D43BEB1}" type="pres">
      <dgm:prSet presAssocID="{BBDDB4CA-AED0-4C0A-BBB3-39B344BA95BD}" presName="bigChev" presStyleLbl="node1" presStyleIdx="0" presStyleCnt="1" custScaleX="498896"/>
      <dgm:spPr/>
    </dgm:pt>
  </dgm:ptLst>
  <dgm:cxnLst>
    <dgm:cxn modelId="{F054B966-DF71-4695-B8B6-DEEDAAB14202}" type="presOf" srcId="{2A4331D6-5C41-4ADB-A4DD-5376758587CF}" destId="{127DE304-6E8B-4B99-9322-DEEE369BA95F}" srcOrd="0" destOrd="0" presId="urn:microsoft.com/office/officeart/2005/8/layout/lProcess3"/>
    <dgm:cxn modelId="{432C32C4-7A7C-43BD-B799-DA6BC07B0852}" type="presOf" srcId="{BBDDB4CA-AED0-4C0A-BBB3-39B344BA95BD}" destId="{1865F059-07B2-427D-98C5-5F3C7D43BEB1}" srcOrd="0" destOrd="0" presId="urn:microsoft.com/office/officeart/2005/8/layout/lProcess3"/>
    <dgm:cxn modelId="{A93EEDE8-82F2-4879-A5E7-C8700972F418}" srcId="{2A4331D6-5C41-4ADB-A4DD-5376758587CF}" destId="{BBDDB4CA-AED0-4C0A-BBB3-39B344BA95BD}" srcOrd="0" destOrd="0" parTransId="{0D29D674-467D-4FDE-A1F5-8765059D99C0}" sibTransId="{3BD1671C-2BAE-4EF5-8FAC-F52860F9E5F8}"/>
    <dgm:cxn modelId="{11DE98E9-10EA-4D49-B23A-F05EDEAB6E13}" type="presParOf" srcId="{127DE304-6E8B-4B99-9322-DEEE369BA95F}" destId="{B0636148-2625-4B8C-B7A7-AC3C199A5848}" srcOrd="0" destOrd="0" presId="urn:microsoft.com/office/officeart/2005/8/layout/lProcess3"/>
    <dgm:cxn modelId="{5A7F1806-5946-4856-9EA8-9E016A9EE529}" type="presParOf" srcId="{B0636148-2625-4B8C-B7A7-AC3C199A5848}" destId="{1865F059-07B2-427D-98C5-5F3C7D43BEB1}" srcOrd="0" destOrd="0" presId="urn:microsoft.com/office/officeart/2005/8/layout/lProcess3"/>
  </dgm:cxnLst>
  <dgm:bg>
    <a:solidFill>
      <a:schemeClr val="accent1">
        <a:lumMod val="75000"/>
      </a:schemeClr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C89616A-2A8A-48E6-B5AD-DB80BB39BEA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853AE6-3B38-44B7-B4A2-B2308CEC7D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Komponen</a:t>
          </a:r>
          <a:r>
            <a:rPr lang="en-US" b="1" i="0"/>
            <a:t> </a:t>
          </a:r>
          <a:r>
            <a:rPr lang="en-US" b="1" i="0" err="1"/>
            <a:t>Pembiayaan</a:t>
          </a:r>
          <a:r>
            <a:rPr lang="en-US" b="1" i="0"/>
            <a:t> BOS </a:t>
          </a:r>
          <a:r>
            <a:rPr lang="en-US" b="1" i="0" err="1"/>
            <a:t>Reguler</a:t>
          </a:r>
          <a:endParaRPr lang="en-US"/>
        </a:p>
      </dgm:t>
    </dgm:pt>
    <dgm:pt modelId="{BBD42289-289A-4371-85B4-B2AA71E7B993}" type="parTrans" cxnId="{A22F65E9-930C-46AA-A603-7773536554FD}">
      <dgm:prSet/>
      <dgm:spPr/>
      <dgm:t>
        <a:bodyPr/>
        <a:lstStyle/>
        <a:p>
          <a:endParaRPr lang="en-US"/>
        </a:p>
      </dgm:t>
    </dgm:pt>
    <dgm:pt modelId="{3C4C3569-26BF-4260-80E6-500777CA5035}" type="sibTrans" cxnId="{A22F65E9-930C-46AA-A603-7773536554FD}">
      <dgm:prSet/>
      <dgm:spPr/>
      <dgm:t>
        <a:bodyPr/>
        <a:lstStyle/>
        <a:p>
          <a:endParaRPr lang="en-US"/>
        </a:p>
      </dgm:t>
    </dgm:pt>
    <dgm:pt modelId="{C8A1EE65-8C3B-413D-92DC-40AFB4971DDC}" type="pres">
      <dgm:prSet presAssocID="{BC89616A-2A8A-48E6-B5AD-DB80BB39BEA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FED67AC-3248-46A2-9345-ED59E52735E5}" type="pres">
      <dgm:prSet presAssocID="{7E853AE6-3B38-44B7-B4A2-B2308CEC7DCB}" presName="horFlow" presStyleCnt="0"/>
      <dgm:spPr/>
    </dgm:pt>
    <dgm:pt modelId="{38D8B901-BEC0-4310-9A59-AEADA33276FB}" type="pres">
      <dgm:prSet presAssocID="{7E853AE6-3B38-44B7-B4A2-B2308CEC7DCB}" presName="bigChev" presStyleLbl="node1" presStyleIdx="0" presStyleCnt="1" custScaleX="477105" custScaleY="100119"/>
      <dgm:spPr/>
    </dgm:pt>
  </dgm:ptLst>
  <dgm:cxnLst>
    <dgm:cxn modelId="{7D31C568-73B7-48C8-AF40-C7BCBE611DF8}" type="presOf" srcId="{BC89616A-2A8A-48E6-B5AD-DB80BB39BEA2}" destId="{C8A1EE65-8C3B-413D-92DC-40AFB4971DDC}" srcOrd="0" destOrd="0" presId="urn:microsoft.com/office/officeart/2005/8/layout/lProcess3"/>
    <dgm:cxn modelId="{F39152A2-5952-487A-B9A4-6D833E0D2033}" type="presOf" srcId="{7E853AE6-3B38-44B7-B4A2-B2308CEC7DCB}" destId="{38D8B901-BEC0-4310-9A59-AEADA33276FB}" srcOrd="0" destOrd="0" presId="urn:microsoft.com/office/officeart/2005/8/layout/lProcess3"/>
    <dgm:cxn modelId="{A22F65E9-930C-46AA-A603-7773536554FD}" srcId="{BC89616A-2A8A-48E6-B5AD-DB80BB39BEA2}" destId="{7E853AE6-3B38-44B7-B4A2-B2308CEC7DCB}" srcOrd="0" destOrd="0" parTransId="{BBD42289-289A-4371-85B4-B2AA71E7B993}" sibTransId="{3C4C3569-26BF-4260-80E6-500777CA5035}"/>
    <dgm:cxn modelId="{985E31B6-E7B8-40EE-8F89-3E8F41067390}" type="presParOf" srcId="{C8A1EE65-8C3B-413D-92DC-40AFB4971DDC}" destId="{2FED67AC-3248-46A2-9345-ED59E52735E5}" srcOrd="0" destOrd="0" presId="urn:microsoft.com/office/officeart/2005/8/layout/lProcess3"/>
    <dgm:cxn modelId="{A4C8560A-73B3-4975-8061-A22F15C991FF}" type="presParOf" srcId="{2FED67AC-3248-46A2-9345-ED59E52735E5}" destId="{38D8B901-BEC0-4310-9A59-AEADA33276FB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F80E7B3-B814-4B1A-9A7D-F53C8948DB88}" type="doc">
      <dgm:prSet loTypeId="urn:microsoft.com/office/officeart/2005/8/layout/lProcess3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9AA5ED1-E9D5-4722-BB92-0654AEBED86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Laporan</a:t>
          </a:r>
          <a:r>
            <a:rPr lang="en-US" b="1" i="0"/>
            <a:t> BOS Online </a:t>
          </a:r>
          <a:r>
            <a:rPr lang="en-US" b="1" i="0" err="1"/>
            <a:t>Tidak</a:t>
          </a:r>
          <a:r>
            <a:rPr lang="en-US" b="1" i="0"/>
            <a:t> Optimal </a:t>
          </a:r>
          <a:endParaRPr lang="en-US"/>
        </a:p>
      </dgm:t>
    </dgm:pt>
    <dgm:pt modelId="{77968F3B-EC0C-4C47-AA5B-4E25F5E95C14}" type="parTrans" cxnId="{462CF023-B7B6-4C2F-805E-FE3163CFEE2C}">
      <dgm:prSet/>
      <dgm:spPr/>
      <dgm:t>
        <a:bodyPr/>
        <a:lstStyle/>
        <a:p>
          <a:endParaRPr lang="en-US"/>
        </a:p>
      </dgm:t>
    </dgm:pt>
    <dgm:pt modelId="{E95AA475-725E-43DA-9F59-F6AE80BDE0A9}" type="sibTrans" cxnId="{462CF023-B7B6-4C2F-805E-FE3163CFEE2C}">
      <dgm:prSet/>
      <dgm:spPr/>
      <dgm:t>
        <a:bodyPr/>
        <a:lstStyle/>
        <a:p>
          <a:endParaRPr lang="en-US"/>
        </a:p>
      </dgm:t>
    </dgm:pt>
    <dgm:pt modelId="{CD47882F-4ADF-4E2C-B45B-7E5C36FBBFC8}" type="pres">
      <dgm:prSet presAssocID="{AF80E7B3-B814-4B1A-9A7D-F53C8948DB8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5EED8324-D4A8-4A46-BD52-54A08D8437C4}" type="pres">
      <dgm:prSet presAssocID="{79AA5ED1-E9D5-4722-BB92-0654AEBED860}" presName="horFlow" presStyleCnt="0"/>
      <dgm:spPr/>
    </dgm:pt>
    <dgm:pt modelId="{FCD340C7-6D29-4316-972C-A7DC2BC67295}" type="pres">
      <dgm:prSet presAssocID="{79AA5ED1-E9D5-4722-BB92-0654AEBED860}" presName="bigChev" presStyleLbl="node1" presStyleIdx="0" presStyleCnt="1" custScaleX="464187"/>
      <dgm:spPr/>
    </dgm:pt>
  </dgm:ptLst>
  <dgm:cxnLst>
    <dgm:cxn modelId="{462CF023-B7B6-4C2F-805E-FE3163CFEE2C}" srcId="{AF80E7B3-B814-4B1A-9A7D-F53C8948DB88}" destId="{79AA5ED1-E9D5-4722-BB92-0654AEBED860}" srcOrd="0" destOrd="0" parTransId="{77968F3B-EC0C-4C47-AA5B-4E25F5E95C14}" sibTransId="{E95AA475-725E-43DA-9F59-F6AE80BDE0A9}"/>
    <dgm:cxn modelId="{ABD1224C-D804-403C-A91F-39A17637C71E}" type="presOf" srcId="{AF80E7B3-B814-4B1A-9A7D-F53C8948DB88}" destId="{CD47882F-4ADF-4E2C-B45B-7E5C36FBBFC8}" srcOrd="0" destOrd="0" presId="urn:microsoft.com/office/officeart/2005/8/layout/lProcess3"/>
    <dgm:cxn modelId="{727DB4D7-81B2-4D06-A5AF-01C51CA5323F}" type="presOf" srcId="{79AA5ED1-E9D5-4722-BB92-0654AEBED860}" destId="{FCD340C7-6D29-4316-972C-A7DC2BC67295}" srcOrd="0" destOrd="0" presId="urn:microsoft.com/office/officeart/2005/8/layout/lProcess3"/>
    <dgm:cxn modelId="{2338C781-EF5B-45F3-9E53-2BE3010EF9E0}" type="presParOf" srcId="{CD47882F-4ADF-4E2C-B45B-7E5C36FBBFC8}" destId="{5EED8324-D4A8-4A46-BD52-54A08D8437C4}" srcOrd="0" destOrd="0" presId="urn:microsoft.com/office/officeart/2005/8/layout/lProcess3"/>
    <dgm:cxn modelId="{22257B25-874C-47F5-A2C0-BA948D0313AB}" type="presParOf" srcId="{5EED8324-D4A8-4A46-BD52-54A08D8437C4}" destId="{FCD340C7-6D29-4316-972C-A7DC2BC6729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07BDDCD-72C1-4750-BF8E-0CD144C13AC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02F522-3175-4C21-B9FF-D7499EC6089A}">
      <dgm:prSet custT="1"/>
      <dgm:spPr/>
      <dgm:t>
        <a:bodyPr/>
        <a:lstStyle/>
        <a:p>
          <a:pPr algn="l" rtl="0"/>
          <a:r>
            <a:rPr lang="en-US" sz="1600" b="0" i="0" err="1"/>
            <a:t>Pengembangan</a:t>
          </a:r>
          <a:r>
            <a:rPr lang="en-US" sz="1600" b="0" i="0"/>
            <a:t> </a:t>
          </a:r>
          <a:r>
            <a:rPr lang="en-US" sz="1600" b="0" i="0" err="1"/>
            <a:t>Perpustakaan</a:t>
          </a:r>
          <a:r>
            <a:rPr lang="en-US" sz="1600" b="0" i="0"/>
            <a:t>.</a:t>
          </a:r>
          <a:endParaRPr lang="en-US" sz="1600"/>
        </a:p>
      </dgm:t>
    </dgm:pt>
    <dgm:pt modelId="{5EF391FA-82B8-42D4-980F-2E82461C5641}" type="parTrans" cxnId="{F2AC402B-D1F9-4BD1-B485-69F0201E5C2F}">
      <dgm:prSet/>
      <dgm:spPr/>
      <dgm:t>
        <a:bodyPr/>
        <a:lstStyle/>
        <a:p>
          <a:pPr algn="l"/>
          <a:endParaRPr lang="en-US" sz="2400"/>
        </a:p>
      </dgm:t>
    </dgm:pt>
    <dgm:pt modelId="{D752B3BB-5B6D-422D-B5BE-F40989C7C134}" type="sibTrans" cxnId="{F2AC402B-D1F9-4BD1-B485-69F0201E5C2F}">
      <dgm:prSet/>
      <dgm:spPr/>
      <dgm:t>
        <a:bodyPr/>
        <a:lstStyle/>
        <a:p>
          <a:pPr algn="l"/>
          <a:endParaRPr lang="en-US" sz="2400"/>
        </a:p>
      </dgm:t>
    </dgm:pt>
    <dgm:pt modelId="{4A6873BE-0293-48E7-B8EC-3FB4320F8793}">
      <dgm:prSet custT="1"/>
      <dgm:spPr/>
      <dgm:t>
        <a:bodyPr/>
        <a:lstStyle/>
        <a:p>
          <a:pPr algn="l" rtl="0"/>
          <a:r>
            <a:rPr lang="en-US" sz="1600" b="0" i="0"/>
            <a:t>PPDB (Penerimaan Peserta Didik Baru).</a:t>
          </a:r>
          <a:endParaRPr lang="en-US" sz="1600"/>
        </a:p>
      </dgm:t>
    </dgm:pt>
    <dgm:pt modelId="{0B487ABA-73B5-49AA-B80D-E4A4ACA059BA}" type="parTrans" cxnId="{09F7824E-EBDA-4D07-9B5E-4702A6BD245A}">
      <dgm:prSet/>
      <dgm:spPr/>
      <dgm:t>
        <a:bodyPr/>
        <a:lstStyle/>
        <a:p>
          <a:pPr algn="l"/>
          <a:endParaRPr lang="en-US" sz="2400"/>
        </a:p>
      </dgm:t>
    </dgm:pt>
    <dgm:pt modelId="{0847A7EE-304C-4C67-B220-0287703FE171}" type="sibTrans" cxnId="{09F7824E-EBDA-4D07-9B5E-4702A6BD245A}">
      <dgm:prSet/>
      <dgm:spPr/>
      <dgm:t>
        <a:bodyPr/>
        <a:lstStyle/>
        <a:p>
          <a:pPr algn="l"/>
          <a:endParaRPr lang="en-US" sz="2400"/>
        </a:p>
      </dgm:t>
    </dgm:pt>
    <dgm:pt modelId="{86280470-DD07-4DA0-98D7-45C297E16F14}">
      <dgm:prSet custT="1"/>
      <dgm:spPr/>
      <dgm:t>
        <a:bodyPr/>
        <a:lstStyle/>
        <a:p>
          <a:pPr algn="l" rtl="0"/>
          <a:r>
            <a:rPr lang="en-US" sz="1600" b="0" i="0" err="1"/>
            <a:t>Kegiatan</a:t>
          </a:r>
          <a:r>
            <a:rPr lang="en-US" sz="1600" b="0" i="0"/>
            <a:t> </a:t>
          </a:r>
          <a:r>
            <a:rPr lang="en-US" sz="1600" b="0" i="0" err="1"/>
            <a:t>Pembelajaran</a:t>
          </a:r>
          <a:r>
            <a:rPr lang="en-US" sz="1600" b="0" i="0"/>
            <a:t> </a:t>
          </a:r>
          <a:r>
            <a:rPr lang="en-US" sz="1600" b="0" i="0" err="1"/>
            <a:t>dan</a:t>
          </a:r>
          <a:r>
            <a:rPr lang="en-US" sz="1600" b="0" i="0"/>
            <a:t> </a:t>
          </a:r>
          <a:r>
            <a:rPr lang="en-US" sz="1600" b="0" i="0" err="1"/>
            <a:t>Ekstrakurikuler</a:t>
          </a:r>
          <a:r>
            <a:rPr lang="en-US" sz="1600" b="0" i="0"/>
            <a:t>.</a:t>
          </a:r>
          <a:endParaRPr lang="en-US" sz="1600"/>
        </a:p>
      </dgm:t>
    </dgm:pt>
    <dgm:pt modelId="{FB5BAC62-4ECC-4A08-B044-A080A4F73E1F}" type="parTrans" cxnId="{9A26163D-EBB6-4A96-9C29-761E7540203B}">
      <dgm:prSet/>
      <dgm:spPr/>
      <dgm:t>
        <a:bodyPr/>
        <a:lstStyle/>
        <a:p>
          <a:pPr algn="l"/>
          <a:endParaRPr lang="en-US" sz="2400"/>
        </a:p>
      </dgm:t>
    </dgm:pt>
    <dgm:pt modelId="{C752DDBD-AD69-455D-9384-775F68CA0A17}" type="sibTrans" cxnId="{9A26163D-EBB6-4A96-9C29-761E7540203B}">
      <dgm:prSet/>
      <dgm:spPr/>
      <dgm:t>
        <a:bodyPr/>
        <a:lstStyle/>
        <a:p>
          <a:pPr algn="l"/>
          <a:endParaRPr lang="en-US" sz="2400"/>
        </a:p>
      </dgm:t>
    </dgm:pt>
    <dgm:pt modelId="{62CFAC02-3637-462F-9FF6-1637FEB79F92}">
      <dgm:prSet custT="1"/>
      <dgm:spPr/>
      <dgm:t>
        <a:bodyPr/>
        <a:lstStyle/>
        <a:p>
          <a:pPr algn="l" rtl="0"/>
          <a:r>
            <a:rPr lang="en-US" sz="1600" b="0" i="0"/>
            <a:t>Kegiatan Evaluasi Pembelajaran .</a:t>
          </a:r>
          <a:endParaRPr lang="en-US" sz="1600"/>
        </a:p>
      </dgm:t>
    </dgm:pt>
    <dgm:pt modelId="{51B44DF0-C926-4FDE-B7B6-33958D2FB415}" type="parTrans" cxnId="{29CE1823-9B65-49DD-85C7-E8DF7B89A4B4}">
      <dgm:prSet/>
      <dgm:spPr/>
      <dgm:t>
        <a:bodyPr/>
        <a:lstStyle/>
        <a:p>
          <a:pPr algn="l"/>
          <a:endParaRPr lang="en-US" sz="2400"/>
        </a:p>
      </dgm:t>
    </dgm:pt>
    <dgm:pt modelId="{2283D12D-1116-411B-B221-066BBA1DC54E}" type="sibTrans" cxnId="{29CE1823-9B65-49DD-85C7-E8DF7B89A4B4}">
      <dgm:prSet/>
      <dgm:spPr/>
      <dgm:t>
        <a:bodyPr/>
        <a:lstStyle/>
        <a:p>
          <a:pPr algn="l"/>
          <a:endParaRPr lang="en-US" sz="2400"/>
        </a:p>
      </dgm:t>
    </dgm:pt>
    <dgm:pt modelId="{DA718F57-30DC-458D-B188-75013FDCD80E}">
      <dgm:prSet custT="1"/>
      <dgm:spPr/>
      <dgm:t>
        <a:bodyPr/>
        <a:lstStyle/>
        <a:p>
          <a:pPr algn="l" rtl="0"/>
          <a:r>
            <a:rPr lang="en-US" sz="1600" b="0" i="0"/>
            <a:t>Pengelolaan Sekolah.</a:t>
          </a:r>
          <a:endParaRPr lang="en-US" sz="1600"/>
        </a:p>
      </dgm:t>
    </dgm:pt>
    <dgm:pt modelId="{4CD80AAC-1F37-47EB-89C2-3D2A8DA6046C}" type="parTrans" cxnId="{00EB0DAB-A418-4654-8797-0B88F5CC69EF}">
      <dgm:prSet/>
      <dgm:spPr/>
      <dgm:t>
        <a:bodyPr/>
        <a:lstStyle/>
        <a:p>
          <a:pPr algn="l"/>
          <a:endParaRPr lang="en-US" sz="2400"/>
        </a:p>
      </dgm:t>
    </dgm:pt>
    <dgm:pt modelId="{9C6CFF36-9A38-482A-86B7-159B746E3F29}" type="sibTrans" cxnId="{00EB0DAB-A418-4654-8797-0B88F5CC69EF}">
      <dgm:prSet/>
      <dgm:spPr/>
      <dgm:t>
        <a:bodyPr/>
        <a:lstStyle/>
        <a:p>
          <a:pPr algn="l"/>
          <a:endParaRPr lang="en-US" sz="2400"/>
        </a:p>
      </dgm:t>
    </dgm:pt>
    <dgm:pt modelId="{00374F43-FE4C-422C-B882-87BE8F20E4CB}">
      <dgm:prSet custT="1"/>
      <dgm:spPr/>
      <dgm:t>
        <a:bodyPr/>
        <a:lstStyle/>
        <a:p>
          <a:pPr algn="l" rtl="0"/>
          <a:r>
            <a:rPr lang="en-US" sz="1600" b="0" i="0"/>
            <a:t>Pengembangan Keprofesian Guru dan Tenaga Kependidikan, serta Pengembangan Manajemen Sekolah.</a:t>
          </a:r>
          <a:endParaRPr lang="en-US" sz="1600"/>
        </a:p>
      </dgm:t>
    </dgm:pt>
    <dgm:pt modelId="{0C725AAA-8384-4DA4-99AB-D6A31593C7BA}" type="parTrans" cxnId="{3F672E19-169A-448F-A572-B78C3CA034A9}">
      <dgm:prSet/>
      <dgm:spPr/>
      <dgm:t>
        <a:bodyPr/>
        <a:lstStyle/>
        <a:p>
          <a:pPr algn="l"/>
          <a:endParaRPr lang="en-US" sz="2400"/>
        </a:p>
      </dgm:t>
    </dgm:pt>
    <dgm:pt modelId="{6E24B088-BD01-43A3-AE11-9308CDA40B40}" type="sibTrans" cxnId="{3F672E19-169A-448F-A572-B78C3CA034A9}">
      <dgm:prSet/>
      <dgm:spPr/>
      <dgm:t>
        <a:bodyPr/>
        <a:lstStyle/>
        <a:p>
          <a:pPr algn="l"/>
          <a:endParaRPr lang="en-US" sz="2400"/>
        </a:p>
      </dgm:t>
    </dgm:pt>
    <dgm:pt modelId="{26F46448-0FC9-4697-95E5-101D1E31C4B5}" type="pres">
      <dgm:prSet presAssocID="{007BDDCD-72C1-4750-BF8E-0CD144C13AC5}" presName="linearFlow" presStyleCnt="0">
        <dgm:presLayoutVars>
          <dgm:dir/>
          <dgm:resizeHandles val="exact"/>
        </dgm:presLayoutVars>
      </dgm:prSet>
      <dgm:spPr/>
    </dgm:pt>
    <dgm:pt modelId="{7EB2BCA7-6663-4ADE-9E72-0DDCAA38E73E}" type="pres">
      <dgm:prSet presAssocID="{5702F522-3175-4C21-B9FF-D7499EC6089A}" presName="composite" presStyleCnt="0"/>
      <dgm:spPr/>
    </dgm:pt>
    <dgm:pt modelId="{FEDCBAA3-6DD1-4A96-8546-1FD0B9DA779E}" type="pres">
      <dgm:prSet presAssocID="{5702F522-3175-4C21-B9FF-D7499EC6089A}" presName="imgShp" presStyleLbl="fgImgPlace1" presStyleIdx="0" presStyleCnt="6" custLinFactNeighborX="18104"/>
      <dgm:spPr/>
    </dgm:pt>
    <dgm:pt modelId="{19A347AD-00B6-4332-A827-7CDD129BAD36}" type="pres">
      <dgm:prSet presAssocID="{5702F522-3175-4C21-B9FF-D7499EC6089A}" presName="txShp" presStyleLbl="node1" presStyleIdx="0" presStyleCnt="6" custScaleX="107411" custScaleY="104551" custLinFactNeighborX="5415">
        <dgm:presLayoutVars>
          <dgm:bulletEnabled val="1"/>
        </dgm:presLayoutVars>
      </dgm:prSet>
      <dgm:spPr/>
    </dgm:pt>
    <dgm:pt modelId="{5F24E992-9C09-41D9-AF06-A5D9C2EED368}" type="pres">
      <dgm:prSet presAssocID="{D752B3BB-5B6D-422D-B5BE-F40989C7C134}" presName="spacing" presStyleCnt="0"/>
      <dgm:spPr/>
    </dgm:pt>
    <dgm:pt modelId="{4871A80B-ABEE-4D25-9770-10E1658DEA2B}" type="pres">
      <dgm:prSet presAssocID="{4A6873BE-0293-48E7-B8EC-3FB4320F8793}" presName="composite" presStyleCnt="0"/>
      <dgm:spPr/>
    </dgm:pt>
    <dgm:pt modelId="{809A159F-AB55-4C50-BC6C-72BB43830D77}" type="pres">
      <dgm:prSet presAssocID="{4A6873BE-0293-48E7-B8EC-3FB4320F8793}" presName="imgShp" presStyleLbl="fgImgPlace1" presStyleIdx="1" presStyleCnt="6" custLinFactNeighborX="18104"/>
      <dgm:spPr/>
    </dgm:pt>
    <dgm:pt modelId="{937DDD4B-8C06-4948-919F-A35F831E96BA}" type="pres">
      <dgm:prSet presAssocID="{4A6873BE-0293-48E7-B8EC-3FB4320F8793}" presName="txShp" presStyleLbl="node1" presStyleIdx="1" presStyleCnt="6" custScaleX="107411" custScaleY="103970" custLinFactNeighborX="5771">
        <dgm:presLayoutVars>
          <dgm:bulletEnabled val="1"/>
        </dgm:presLayoutVars>
      </dgm:prSet>
      <dgm:spPr/>
    </dgm:pt>
    <dgm:pt modelId="{CA12BE3C-0231-49C6-98B6-9DE1CE437A39}" type="pres">
      <dgm:prSet presAssocID="{0847A7EE-304C-4C67-B220-0287703FE171}" presName="spacing" presStyleCnt="0"/>
      <dgm:spPr/>
    </dgm:pt>
    <dgm:pt modelId="{F650DAD6-69B6-402F-9EA4-72272205C8B0}" type="pres">
      <dgm:prSet presAssocID="{86280470-DD07-4DA0-98D7-45C297E16F14}" presName="composite" presStyleCnt="0"/>
      <dgm:spPr/>
    </dgm:pt>
    <dgm:pt modelId="{3D7C8391-1C69-4E88-94E2-FDAAFDE78871}" type="pres">
      <dgm:prSet presAssocID="{86280470-DD07-4DA0-98D7-45C297E16F14}" presName="imgShp" presStyleLbl="fgImgPlace1" presStyleIdx="2" presStyleCnt="6" custLinFactNeighborX="18104"/>
      <dgm:spPr/>
    </dgm:pt>
    <dgm:pt modelId="{9C9260A3-DB00-472E-B370-A312BB86C3BE}" type="pres">
      <dgm:prSet presAssocID="{86280470-DD07-4DA0-98D7-45C297E16F14}" presName="txShp" presStyleLbl="node1" presStyleIdx="2" presStyleCnt="6" custScaleX="107411" custScaleY="103396" custLinFactNeighborX="5771">
        <dgm:presLayoutVars>
          <dgm:bulletEnabled val="1"/>
        </dgm:presLayoutVars>
      </dgm:prSet>
      <dgm:spPr/>
    </dgm:pt>
    <dgm:pt modelId="{F534FF4D-73F8-4286-934B-F4E3D56C11E1}" type="pres">
      <dgm:prSet presAssocID="{C752DDBD-AD69-455D-9384-775F68CA0A17}" presName="spacing" presStyleCnt="0"/>
      <dgm:spPr/>
    </dgm:pt>
    <dgm:pt modelId="{5C408E69-B94B-4DE9-B28D-2D7CE7CE4F58}" type="pres">
      <dgm:prSet presAssocID="{62CFAC02-3637-462F-9FF6-1637FEB79F92}" presName="composite" presStyleCnt="0"/>
      <dgm:spPr/>
    </dgm:pt>
    <dgm:pt modelId="{2E89969C-F774-4E24-9E84-551F1E1D39C1}" type="pres">
      <dgm:prSet presAssocID="{62CFAC02-3637-462F-9FF6-1637FEB79F92}" presName="imgShp" presStyleLbl="fgImgPlace1" presStyleIdx="3" presStyleCnt="6" custLinFactNeighborX="18104"/>
      <dgm:spPr/>
    </dgm:pt>
    <dgm:pt modelId="{9507F9EA-17F3-4FC8-A58C-798183566FFF}" type="pres">
      <dgm:prSet presAssocID="{62CFAC02-3637-462F-9FF6-1637FEB79F92}" presName="txShp" presStyleLbl="node1" presStyleIdx="3" presStyleCnt="6" custScaleX="107411" custScaleY="102969" custLinFactNeighborX="4971" custLinFactNeighborY="2144">
        <dgm:presLayoutVars>
          <dgm:bulletEnabled val="1"/>
        </dgm:presLayoutVars>
      </dgm:prSet>
      <dgm:spPr/>
    </dgm:pt>
    <dgm:pt modelId="{6D1B7B92-A23B-46E0-81A7-4B0E9D955DEC}" type="pres">
      <dgm:prSet presAssocID="{2283D12D-1116-411B-B221-066BBA1DC54E}" presName="spacing" presStyleCnt="0"/>
      <dgm:spPr/>
    </dgm:pt>
    <dgm:pt modelId="{CD2516CF-7841-4683-BD95-DEAD6928D541}" type="pres">
      <dgm:prSet presAssocID="{DA718F57-30DC-458D-B188-75013FDCD80E}" presName="composite" presStyleCnt="0"/>
      <dgm:spPr/>
    </dgm:pt>
    <dgm:pt modelId="{D8BBD1EE-37B0-4FBD-A7FA-A0F48FABB11C}" type="pres">
      <dgm:prSet presAssocID="{DA718F57-30DC-458D-B188-75013FDCD80E}" presName="imgShp" presStyleLbl="fgImgPlace1" presStyleIdx="4" presStyleCnt="6" custLinFactNeighborX="18104"/>
      <dgm:spPr/>
    </dgm:pt>
    <dgm:pt modelId="{23F36E5D-180F-4336-9CDE-6C0E4DEBA007}" type="pres">
      <dgm:prSet presAssocID="{DA718F57-30DC-458D-B188-75013FDCD80E}" presName="txShp" presStyleLbl="node1" presStyleIdx="4" presStyleCnt="6" custScaleX="107411" custLinFactNeighborX="4780" custLinFactNeighborY="2228">
        <dgm:presLayoutVars>
          <dgm:bulletEnabled val="1"/>
        </dgm:presLayoutVars>
      </dgm:prSet>
      <dgm:spPr/>
    </dgm:pt>
    <dgm:pt modelId="{324231C7-7058-4992-AF26-A12DC9A72F05}" type="pres">
      <dgm:prSet presAssocID="{9C6CFF36-9A38-482A-86B7-159B746E3F29}" presName="spacing" presStyleCnt="0"/>
      <dgm:spPr/>
    </dgm:pt>
    <dgm:pt modelId="{3F4A48A7-0A29-4F77-A6BD-3D77B83D34EF}" type="pres">
      <dgm:prSet presAssocID="{00374F43-FE4C-422C-B882-87BE8F20E4CB}" presName="composite" presStyleCnt="0"/>
      <dgm:spPr/>
    </dgm:pt>
    <dgm:pt modelId="{7E347B40-7814-4D71-902D-247BF8B1E156}" type="pres">
      <dgm:prSet presAssocID="{00374F43-FE4C-422C-B882-87BE8F20E4CB}" presName="imgShp" presStyleLbl="fgImgPlace1" presStyleIdx="5" presStyleCnt="6" custLinFactNeighborX="22130" custLinFactNeighborY="-4022"/>
      <dgm:spPr/>
    </dgm:pt>
    <dgm:pt modelId="{DC1E4A96-0FE5-4D22-A488-2E3052205CB9}" type="pres">
      <dgm:prSet presAssocID="{00374F43-FE4C-422C-B882-87BE8F20E4CB}" presName="txShp" presStyleLbl="node1" presStyleIdx="5" presStyleCnt="6" custScaleX="107411" custScaleY="102546" custLinFactNeighborX="5367" custLinFactNeighborY="347">
        <dgm:presLayoutVars>
          <dgm:bulletEnabled val="1"/>
        </dgm:presLayoutVars>
      </dgm:prSet>
      <dgm:spPr/>
    </dgm:pt>
  </dgm:ptLst>
  <dgm:cxnLst>
    <dgm:cxn modelId="{B749E411-FB3A-4E32-B395-9AEF3A0F67BE}" type="presOf" srcId="{62CFAC02-3637-462F-9FF6-1637FEB79F92}" destId="{9507F9EA-17F3-4FC8-A58C-798183566FFF}" srcOrd="0" destOrd="0" presId="urn:microsoft.com/office/officeart/2005/8/layout/vList3"/>
    <dgm:cxn modelId="{3F672E19-169A-448F-A572-B78C3CA034A9}" srcId="{007BDDCD-72C1-4750-BF8E-0CD144C13AC5}" destId="{00374F43-FE4C-422C-B882-87BE8F20E4CB}" srcOrd="5" destOrd="0" parTransId="{0C725AAA-8384-4DA4-99AB-D6A31593C7BA}" sibTransId="{6E24B088-BD01-43A3-AE11-9308CDA40B40}"/>
    <dgm:cxn modelId="{29CE1823-9B65-49DD-85C7-E8DF7B89A4B4}" srcId="{007BDDCD-72C1-4750-BF8E-0CD144C13AC5}" destId="{62CFAC02-3637-462F-9FF6-1637FEB79F92}" srcOrd="3" destOrd="0" parTransId="{51B44DF0-C926-4FDE-B7B6-33958D2FB415}" sibTransId="{2283D12D-1116-411B-B221-066BBA1DC54E}"/>
    <dgm:cxn modelId="{A3A8D729-C97D-4C73-81F5-470361F98A8D}" type="presOf" srcId="{DA718F57-30DC-458D-B188-75013FDCD80E}" destId="{23F36E5D-180F-4336-9CDE-6C0E4DEBA007}" srcOrd="0" destOrd="0" presId="urn:microsoft.com/office/officeart/2005/8/layout/vList3"/>
    <dgm:cxn modelId="{F2AC402B-D1F9-4BD1-B485-69F0201E5C2F}" srcId="{007BDDCD-72C1-4750-BF8E-0CD144C13AC5}" destId="{5702F522-3175-4C21-B9FF-D7499EC6089A}" srcOrd="0" destOrd="0" parTransId="{5EF391FA-82B8-42D4-980F-2E82461C5641}" sibTransId="{D752B3BB-5B6D-422D-B5BE-F40989C7C134}"/>
    <dgm:cxn modelId="{9A26163D-EBB6-4A96-9C29-761E7540203B}" srcId="{007BDDCD-72C1-4750-BF8E-0CD144C13AC5}" destId="{86280470-DD07-4DA0-98D7-45C297E16F14}" srcOrd="2" destOrd="0" parTransId="{FB5BAC62-4ECC-4A08-B044-A080A4F73E1F}" sibTransId="{C752DDBD-AD69-455D-9384-775F68CA0A17}"/>
    <dgm:cxn modelId="{AE9F825D-B8FD-4626-8AFE-A6813EC8708D}" type="presOf" srcId="{5702F522-3175-4C21-B9FF-D7499EC6089A}" destId="{19A347AD-00B6-4332-A827-7CDD129BAD36}" srcOrd="0" destOrd="0" presId="urn:microsoft.com/office/officeart/2005/8/layout/vList3"/>
    <dgm:cxn modelId="{1E6D7541-216F-428F-9A0F-DB68ABF6335E}" type="presOf" srcId="{00374F43-FE4C-422C-B882-87BE8F20E4CB}" destId="{DC1E4A96-0FE5-4D22-A488-2E3052205CB9}" srcOrd="0" destOrd="0" presId="urn:microsoft.com/office/officeart/2005/8/layout/vList3"/>
    <dgm:cxn modelId="{05010948-96D6-4374-9E75-A1891687F1EB}" type="presOf" srcId="{4A6873BE-0293-48E7-B8EC-3FB4320F8793}" destId="{937DDD4B-8C06-4948-919F-A35F831E96BA}" srcOrd="0" destOrd="0" presId="urn:microsoft.com/office/officeart/2005/8/layout/vList3"/>
    <dgm:cxn modelId="{09F7824E-EBDA-4D07-9B5E-4702A6BD245A}" srcId="{007BDDCD-72C1-4750-BF8E-0CD144C13AC5}" destId="{4A6873BE-0293-48E7-B8EC-3FB4320F8793}" srcOrd="1" destOrd="0" parTransId="{0B487ABA-73B5-49AA-B80D-E4A4ACA059BA}" sibTransId="{0847A7EE-304C-4C67-B220-0287703FE171}"/>
    <dgm:cxn modelId="{5160E894-993C-4168-AFBC-DA5FCB37BDFF}" type="presOf" srcId="{007BDDCD-72C1-4750-BF8E-0CD144C13AC5}" destId="{26F46448-0FC9-4697-95E5-101D1E31C4B5}" srcOrd="0" destOrd="0" presId="urn:microsoft.com/office/officeart/2005/8/layout/vList3"/>
    <dgm:cxn modelId="{00EB0DAB-A418-4654-8797-0B88F5CC69EF}" srcId="{007BDDCD-72C1-4750-BF8E-0CD144C13AC5}" destId="{DA718F57-30DC-458D-B188-75013FDCD80E}" srcOrd="4" destOrd="0" parTransId="{4CD80AAC-1F37-47EB-89C2-3D2A8DA6046C}" sibTransId="{9C6CFF36-9A38-482A-86B7-159B746E3F29}"/>
    <dgm:cxn modelId="{9E97DCCB-E7E8-4FA4-8C20-913A2E9E08A6}" type="presOf" srcId="{86280470-DD07-4DA0-98D7-45C297E16F14}" destId="{9C9260A3-DB00-472E-B370-A312BB86C3BE}" srcOrd="0" destOrd="0" presId="urn:microsoft.com/office/officeart/2005/8/layout/vList3"/>
    <dgm:cxn modelId="{310979B1-60E1-49E9-80BF-6BEEEE1E39D1}" type="presParOf" srcId="{26F46448-0FC9-4697-95E5-101D1E31C4B5}" destId="{7EB2BCA7-6663-4ADE-9E72-0DDCAA38E73E}" srcOrd="0" destOrd="0" presId="urn:microsoft.com/office/officeart/2005/8/layout/vList3"/>
    <dgm:cxn modelId="{4D1BC1C5-D809-4CB9-BC8D-CF51AAA8C2B4}" type="presParOf" srcId="{7EB2BCA7-6663-4ADE-9E72-0DDCAA38E73E}" destId="{FEDCBAA3-6DD1-4A96-8546-1FD0B9DA779E}" srcOrd="0" destOrd="0" presId="urn:microsoft.com/office/officeart/2005/8/layout/vList3"/>
    <dgm:cxn modelId="{6D851067-4279-44D9-AA7C-A1B12C92EC9E}" type="presParOf" srcId="{7EB2BCA7-6663-4ADE-9E72-0DDCAA38E73E}" destId="{19A347AD-00B6-4332-A827-7CDD129BAD36}" srcOrd="1" destOrd="0" presId="urn:microsoft.com/office/officeart/2005/8/layout/vList3"/>
    <dgm:cxn modelId="{C534C077-F1BA-485F-8985-6AE297FDB25C}" type="presParOf" srcId="{26F46448-0FC9-4697-95E5-101D1E31C4B5}" destId="{5F24E992-9C09-41D9-AF06-A5D9C2EED368}" srcOrd="1" destOrd="0" presId="urn:microsoft.com/office/officeart/2005/8/layout/vList3"/>
    <dgm:cxn modelId="{FCBC2C35-BE06-41B4-9B1A-F60E1D1A17F5}" type="presParOf" srcId="{26F46448-0FC9-4697-95E5-101D1E31C4B5}" destId="{4871A80B-ABEE-4D25-9770-10E1658DEA2B}" srcOrd="2" destOrd="0" presId="urn:microsoft.com/office/officeart/2005/8/layout/vList3"/>
    <dgm:cxn modelId="{B1A046DD-5DE2-4D16-8041-27D1827E8511}" type="presParOf" srcId="{4871A80B-ABEE-4D25-9770-10E1658DEA2B}" destId="{809A159F-AB55-4C50-BC6C-72BB43830D77}" srcOrd="0" destOrd="0" presId="urn:microsoft.com/office/officeart/2005/8/layout/vList3"/>
    <dgm:cxn modelId="{3424C6C4-EB7A-4835-91E3-3C297C5242CF}" type="presParOf" srcId="{4871A80B-ABEE-4D25-9770-10E1658DEA2B}" destId="{937DDD4B-8C06-4948-919F-A35F831E96BA}" srcOrd="1" destOrd="0" presId="urn:microsoft.com/office/officeart/2005/8/layout/vList3"/>
    <dgm:cxn modelId="{B610C15E-D6E8-4F60-9438-9F817DDDE842}" type="presParOf" srcId="{26F46448-0FC9-4697-95E5-101D1E31C4B5}" destId="{CA12BE3C-0231-49C6-98B6-9DE1CE437A39}" srcOrd="3" destOrd="0" presId="urn:microsoft.com/office/officeart/2005/8/layout/vList3"/>
    <dgm:cxn modelId="{863929BB-5137-4381-BC10-8D50A169D3F7}" type="presParOf" srcId="{26F46448-0FC9-4697-95E5-101D1E31C4B5}" destId="{F650DAD6-69B6-402F-9EA4-72272205C8B0}" srcOrd="4" destOrd="0" presId="urn:microsoft.com/office/officeart/2005/8/layout/vList3"/>
    <dgm:cxn modelId="{5A0BA38D-3696-40C2-9EF2-2D6522C018C5}" type="presParOf" srcId="{F650DAD6-69B6-402F-9EA4-72272205C8B0}" destId="{3D7C8391-1C69-4E88-94E2-FDAAFDE78871}" srcOrd="0" destOrd="0" presId="urn:microsoft.com/office/officeart/2005/8/layout/vList3"/>
    <dgm:cxn modelId="{4391B121-B3F8-47A1-8BC6-08AE75C41F52}" type="presParOf" srcId="{F650DAD6-69B6-402F-9EA4-72272205C8B0}" destId="{9C9260A3-DB00-472E-B370-A312BB86C3BE}" srcOrd="1" destOrd="0" presId="urn:microsoft.com/office/officeart/2005/8/layout/vList3"/>
    <dgm:cxn modelId="{5E7C12F8-A962-43A0-BA50-95ACBA4F9A6D}" type="presParOf" srcId="{26F46448-0FC9-4697-95E5-101D1E31C4B5}" destId="{F534FF4D-73F8-4286-934B-F4E3D56C11E1}" srcOrd="5" destOrd="0" presId="urn:microsoft.com/office/officeart/2005/8/layout/vList3"/>
    <dgm:cxn modelId="{5D35C840-5929-4825-970A-DB771272C98C}" type="presParOf" srcId="{26F46448-0FC9-4697-95E5-101D1E31C4B5}" destId="{5C408E69-B94B-4DE9-B28D-2D7CE7CE4F58}" srcOrd="6" destOrd="0" presId="urn:microsoft.com/office/officeart/2005/8/layout/vList3"/>
    <dgm:cxn modelId="{81278445-58DF-412E-A883-A04CE472A87F}" type="presParOf" srcId="{5C408E69-B94B-4DE9-B28D-2D7CE7CE4F58}" destId="{2E89969C-F774-4E24-9E84-551F1E1D39C1}" srcOrd="0" destOrd="0" presId="urn:microsoft.com/office/officeart/2005/8/layout/vList3"/>
    <dgm:cxn modelId="{D0ECD0D4-6B0B-4713-A2C9-9D54CE2CC94B}" type="presParOf" srcId="{5C408E69-B94B-4DE9-B28D-2D7CE7CE4F58}" destId="{9507F9EA-17F3-4FC8-A58C-798183566FFF}" srcOrd="1" destOrd="0" presId="urn:microsoft.com/office/officeart/2005/8/layout/vList3"/>
    <dgm:cxn modelId="{B6D5591D-76A4-40B6-B9B8-A9B1BF479CB7}" type="presParOf" srcId="{26F46448-0FC9-4697-95E5-101D1E31C4B5}" destId="{6D1B7B92-A23B-46E0-81A7-4B0E9D955DEC}" srcOrd="7" destOrd="0" presId="urn:microsoft.com/office/officeart/2005/8/layout/vList3"/>
    <dgm:cxn modelId="{0FFFC364-E59E-40BE-A91D-70774D2E2106}" type="presParOf" srcId="{26F46448-0FC9-4697-95E5-101D1E31C4B5}" destId="{CD2516CF-7841-4683-BD95-DEAD6928D541}" srcOrd="8" destOrd="0" presId="urn:microsoft.com/office/officeart/2005/8/layout/vList3"/>
    <dgm:cxn modelId="{82B4168B-7D6D-49C4-BD58-463888F9A1DC}" type="presParOf" srcId="{CD2516CF-7841-4683-BD95-DEAD6928D541}" destId="{D8BBD1EE-37B0-4FBD-A7FA-A0F48FABB11C}" srcOrd="0" destOrd="0" presId="urn:microsoft.com/office/officeart/2005/8/layout/vList3"/>
    <dgm:cxn modelId="{0F135C6A-41F5-4ED3-9D4B-C630657D7E50}" type="presParOf" srcId="{CD2516CF-7841-4683-BD95-DEAD6928D541}" destId="{23F36E5D-180F-4336-9CDE-6C0E4DEBA007}" srcOrd="1" destOrd="0" presId="urn:microsoft.com/office/officeart/2005/8/layout/vList3"/>
    <dgm:cxn modelId="{B87D710C-B7EF-408F-913E-745094957B75}" type="presParOf" srcId="{26F46448-0FC9-4697-95E5-101D1E31C4B5}" destId="{324231C7-7058-4992-AF26-A12DC9A72F05}" srcOrd="9" destOrd="0" presId="urn:microsoft.com/office/officeart/2005/8/layout/vList3"/>
    <dgm:cxn modelId="{341A3E70-DBEE-4C47-B766-FB5EE1255B94}" type="presParOf" srcId="{26F46448-0FC9-4697-95E5-101D1E31C4B5}" destId="{3F4A48A7-0A29-4F77-A6BD-3D77B83D34EF}" srcOrd="10" destOrd="0" presId="urn:microsoft.com/office/officeart/2005/8/layout/vList3"/>
    <dgm:cxn modelId="{4F31BB03-33CC-447D-B1E7-7DBA34FF8674}" type="presParOf" srcId="{3F4A48A7-0A29-4F77-A6BD-3D77B83D34EF}" destId="{7E347B40-7814-4D71-902D-247BF8B1E156}" srcOrd="0" destOrd="0" presId="urn:microsoft.com/office/officeart/2005/8/layout/vList3"/>
    <dgm:cxn modelId="{C3DEEE87-ED76-480C-A5B7-08E7DA0DB554}" type="presParOf" srcId="{3F4A48A7-0A29-4F77-A6BD-3D77B83D34EF}" destId="{DC1E4A96-0FE5-4D22-A488-2E3052205C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1CB4AF2-DB40-4D1C-A07A-63736FAFBEA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5DAFA8-A3B0-455F-9BC4-9B29A83C2206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/>
            <a:t>Komponen Pembiayaan BOS Reguler</a:t>
          </a:r>
          <a:endParaRPr lang="en-US"/>
        </a:p>
      </dgm:t>
    </dgm:pt>
    <dgm:pt modelId="{EE52C321-6881-4F0A-8EC3-B0D276F4E142}" type="parTrans" cxnId="{7BE580E8-F7E1-42FF-87C3-310D7A6E99B9}">
      <dgm:prSet/>
      <dgm:spPr/>
      <dgm:t>
        <a:bodyPr/>
        <a:lstStyle/>
        <a:p>
          <a:endParaRPr lang="en-US"/>
        </a:p>
      </dgm:t>
    </dgm:pt>
    <dgm:pt modelId="{E330FE72-CA22-40AB-ADC6-F104EC62FD00}" type="sibTrans" cxnId="{7BE580E8-F7E1-42FF-87C3-310D7A6E99B9}">
      <dgm:prSet/>
      <dgm:spPr/>
      <dgm:t>
        <a:bodyPr/>
        <a:lstStyle/>
        <a:p>
          <a:endParaRPr lang="en-US"/>
        </a:p>
      </dgm:t>
    </dgm:pt>
    <dgm:pt modelId="{5EFE9929-784E-4813-A726-F3FCCAB27086}" type="pres">
      <dgm:prSet presAssocID="{61CB4AF2-DB40-4D1C-A07A-63736FAFBEA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21B4043-AF36-46EC-957C-A8E7406F21C2}" type="pres">
      <dgm:prSet presAssocID="{575DAFA8-A3B0-455F-9BC4-9B29A83C2206}" presName="horFlow" presStyleCnt="0"/>
      <dgm:spPr/>
    </dgm:pt>
    <dgm:pt modelId="{73EF7979-5C57-4E20-8938-47B2CD37C0EE}" type="pres">
      <dgm:prSet presAssocID="{575DAFA8-A3B0-455F-9BC4-9B29A83C2206}" presName="bigChev" presStyleLbl="node1" presStyleIdx="0" presStyleCnt="1" custScaleX="473372"/>
      <dgm:spPr/>
    </dgm:pt>
  </dgm:ptLst>
  <dgm:cxnLst>
    <dgm:cxn modelId="{33B2F9AB-83E4-4E57-A3C5-51324002C442}" type="presOf" srcId="{61CB4AF2-DB40-4D1C-A07A-63736FAFBEAA}" destId="{5EFE9929-784E-4813-A726-F3FCCAB27086}" srcOrd="0" destOrd="0" presId="urn:microsoft.com/office/officeart/2005/8/layout/lProcess3"/>
    <dgm:cxn modelId="{ECF0D8B2-A378-43C6-B658-D26CF24BF160}" type="presOf" srcId="{575DAFA8-A3B0-455F-9BC4-9B29A83C2206}" destId="{73EF7979-5C57-4E20-8938-47B2CD37C0EE}" srcOrd="0" destOrd="0" presId="urn:microsoft.com/office/officeart/2005/8/layout/lProcess3"/>
    <dgm:cxn modelId="{7BE580E8-F7E1-42FF-87C3-310D7A6E99B9}" srcId="{61CB4AF2-DB40-4D1C-A07A-63736FAFBEAA}" destId="{575DAFA8-A3B0-455F-9BC4-9B29A83C2206}" srcOrd="0" destOrd="0" parTransId="{EE52C321-6881-4F0A-8EC3-B0D276F4E142}" sibTransId="{E330FE72-CA22-40AB-ADC6-F104EC62FD00}"/>
    <dgm:cxn modelId="{1E61EBFC-D1B7-48C4-AE15-12B383B4CC7C}" type="presParOf" srcId="{5EFE9929-784E-4813-A726-F3FCCAB27086}" destId="{821B4043-AF36-46EC-957C-A8E7406F21C2}" srcOrd="0" destOrd="0" presId="urn:microsoft.com/office/officeart/2005/8/layout/lProcess3"/>
    <dgm:cxn modelId="{42EEA9F1-E7E9-41F5-9087-C3382E6E4FD2}" type="presParOf" srcId="{821B4043-AF36-46EC-957C-A8E7406F21C2}" destId="{73EF7979-5C57-4E20-8938-47B2CD37C0EE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F1029173-37D9-4202-9C92-5326DD0A872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1F5FC9B-37EC-4E88-90D0-AFB6FE8DD7F3}">
      <dgm:prSet custT="1"/>
      <dgm:spPr/>
      <dgm:t>
        <a:bodyPr/>
        <a:lstStyle/>
        <a:p>
          <a:pPr algn="l" rtl="0"/>
          <a:r>
            <a:rPr lang="fi-FI" sz="1800" b="0" i="0"/>
            <a:t>Pemeliharaan Sarana dan Prasarana Sekolah.</a:t>
          </a:r>
          <a:endParaRPr lang="en-US" sz="1800"/>
        </a:p>
      </dgm:t>
    </dgm:pt>
    <dgm:pt modelId="{4ECD4D59-6EED-4DCF-8105-3698EFB6B276}" type="parTrans" cxnId="{E21FEE8B-C031-46B2-86A2-5A45E5F3A2E1}">
      <dgm:prSet/>
      <dgm:spPr/>
      <dgm:t>
        <a:bodyPr/>
        <a:lstStyle/>
        <a:p>
          <a:endParaRPr lang="en-US" sz="1800"/>
        </a:p>
      </dgm:t>
    </dgm:pt>
    <dgm:pt modelId="{3FB8EBE0-C886-454C-AEAE-C09B7D2B2D4D}" type="sibTrans" cxnId="{E21FEE8B-C031-46B2-86A2-5A45E5F3A2E1}">
      <dgm:prSet/>
      <dgm:spPr/>
      <dgm:t>
        <a:bodyPr/>
        <a:lstStyle/>
        <a:p>
          <a:endParaRPr lang="en-US" sz="1800"/>
        </a:p>
      </dgm:t>
    </dgm:pt>
    <dgm:pt modelId="{1E655677-3B5D-43DC-B90B-9FBE73D94158}">
      <dgm:prSet custT="1"/>
      <dgm:spPr/>
      <dgm:t>
        <a:bodyPr/>
        <a:lstStyle/>
        <a:p>
          <a:pPr algn="just" rtl="0"/>
          <a:r>
            <a:rPr lang="en-US" sz="1800" b="0" i="0"/>
            <a:t>Pembayaran</a:t>
          </a:r>
          <a:r>
            <a:rPr lang="en-US" sz="1600" b="0" i="0"/>
            <a:t> Honor.</a:t>
          </a:r>
          <a:endParaRPr lang="en-US" sz="1600"/>
        </a:p>
      </dgm:t>
    </dgm:pt>
    <dgm:pt modelId="{45CD258D-DB6F-4D58-9DE8-7F1393865327}" type="parTrans" cxnId="{5335AF9F-B010-4F6D-B8A0-62DD7CB56FCA}">
      <dgm:prSet/>
      <dgm:spPr/>
      <dgm:t>
        <a:bodyPr/>
        <a:lstStyle/>
        <a:p>
          <a:endParaRPr lang="en-US" sz="1800"/>
        </a:p>
      </dgm:t>
    </dgm:pt>
    <dgm:pt modelId="{92393703-B44F-4EE6-B785-5049594B328B}" type="sibTrans" cxnId="{5335AF9F-B010-4F6D-B8A0-62DD7CB56FCA}">
      <dgm:prSet/>
      <dgm:spPr/>
      <dgm:t>
        <a:bodyPr/>
        <a:lstStyle/>
        <a:p>
          <a:endParaRPr lang="en-US" sz="1800"/>
        </a:p>
      </dgm:t>
    </dgm:pt>
    <dgm:pt modelId="{3070BB28-A266-48AE-BFA0-16C512536FA2}">
      <dgm:prSet custT="1"/>
      <dgm:spPr/>
      <dgm:t>
        <a:bodyPr/>
        <a:lstStyle/>
        <a:p>
          <a:pPr algn="just" rtl="0"/>
          <a:r>
            <a:rPr lang="fi-FI" sz="1600" b="0" i="0"/>
            <a:t>Pembelian </a:t>
          </a:r>
          <a:r>
            <a:rPr lang="fi-FI" sz="1800" b="0" i="0"/>
            <a:t>Alat</a:t>
          </a:r>
          <a:r>
            <a:rPr lang="fi-FI" sz="1600" b="0" i="0"/>
            <a:t> Multi </a:t>
          </a:r>
          <a:r>
            <a:rPr lang="fi-FI" sz="1800" b="0" i="0"/>
            <a:t>M</a:t>
          </a:r>
          <a:r>
            <a:rPr lang="fi-FI" sz="1600" b="0" i="0"/>
            <a:t>edia Pembelajaran.</a:t>
          </a:r>
          <a:endParaRPr lang="en-US" sz="1600"/>
        </a:p>
      </dgm:t>
    </dgm:pt>
    <dgm:pt modelId="{2649B15B-F235-422C-9AA1-9B0337AE05A1}" type="parTrans" cxnId="{059DE504-5990-4231-A4E9-B845E42CBB76}">
      <dgm:prSet/>
      <dgm:spPr/>
      <dgm:t>
        <a:bodyPr/>
        <a:lstStyle/>
        <a:p>
          <a:endParaRPr lang="en-US" sz="1800"/>
        </a:p>
      </dgm:t>
    </dgm:pt>
    <dgm:pt modelId="{C108D09E-A53F-49C1-B858-B5A3E63CABE1}" type="sibTrans" cxnId="{059DE504-5990-4231-A4E9-B845E42CBB76}">
      <dgm:prSet/>
      <dgm:spPr/>
      <dgm:t>
        <a:bodyPr/>
        <a:lstStyle/>
        <a:p>
          <a:endParaRPr lang="en-US" sz="1800"/>
        </a:p>
      </dgm:t>
    </dgm:pt>
    <dgm:pt modelId="{0642E3D3-E4FB-49FD-9F8E-1D21FD6F23A7}">
      <dgm:prSet custT="1"/>
      <dgm:spPr/>
      <dgm:t>
        <a:bodyPr/>
        <a:lstStyle/>
        <a:p>
          <a:pPr algn="just" rtl="0"/>
          <a:r>
            <a:rPr lang="en-US" sz="1400" b="0" i="0" err="1"/>
            <a:t>Penyelenggaraan</a:t>
          </a:r>
          <a:r>
            <a:rPr lang="en-US" sz="1400" b="0" i="0"/>
            <a:t> </a:t>
          </a:r>
          <a:r>
            <a:rPr lang="en-US" sz="1400" b="0" i="0" err="1"/>
            <a:t>Kegiatan</a:t>
          </a:r>
          <a:r>
            <a:rPr lang="en-US" sz="1400" b="0" i="0"/>
            <a:t> </a:t>
          </a:r>
          <a:r>
            <a:rPr lang="en-US" sz="1400" b="0" i="0" err="1"/>
            <a:t>Uji</a:t>
          </a:r>
          <a:r>
            <a:rPr lang="en-US" sz="1400" b="0" i="0"/>
            <a:t> </a:t>
          </a:r>
          <a:r>
            <a:rPr lang="en-US" sz="1400" b="0" i="0" err="1"/>
            <a:t>Kompetensi</a:t>
          </a:r>
          <a:r>
            <a:rPr lang="en-US" sz="1400" b="0" i="0"/>
            <a:t> </a:t>
          </a:r>
          <a:r>
            <a:rPr lang="en-US" sz="1400" b="0" i="0" err="1"/>
            <a:t>Keahlian</a:t>
          </a:r>
          <a:r>
            <a:rPr lang="en-US" sz="1400" b="0" i="0"/>
            <a:t>, </a:t>
          </a:r>
          <a:r>
            <a:rPr lang="en-US" sz="1400" b="0" i="0" err="1"/>
            <a:t>Sertifikasi</a:t>
          </a:r>
          <a:r>
            <a:rPr lang="en-US" sz="1400" b="0" i="0"/>
            <a:t> </a:t>
          </a:r>
          <a:r>
            <a:rPr lang="en-US" sz="1400" b="0" i="0" err="1"/>
            <a:t>Kompetensi</a:t>
          </a:r>
          <a:r>
            <a:rPr lang="en-US" sz="1400" b="0" i="0"/>
            <a:t> </a:t>
          </a:r>
          <a:r>
            <a:rPr lang="en-US" sz="1400" b="0" i="0" err="1"/>
            <a:t>Keahlian</a:t>
          </a:r>
          <a:r>
            <a:rPr lang="en-US" sz="1400" b="0" i="0"/>
            <a:t> </a:t>
          </a:r>
          <a:r>
            <a:rPr lang="en-US" sz="1400" b="0" i="0" err="1"/>
            <a:t>dan</a:t>
          </a:r>
          <a:r>
            <a:rPr lang="en-US" sz="1400" b="0" i="0"/>
            <a:t> </a:t>
          </a:r>
          <a:r>
            <a:rPr lang="en-US" sz="1400" b="0" i="0" err="1"/>
            <a:t>Uji</a:t>
          </a:r>
          <a:r>
            <a:rPr lang="en-US" sz="1400" b="0" i="0"/>
            <a:t> </a:t>
          </a:r>
          <a:r>
            <a:rPr lang="en-US" sz="1400" b="0" i="0" err="1"/>
            <a:t>Kompetensi</a:t>
          </a:r>
          <a:r>
            <a:rPr lang="en-US" sz="1400" b="0" i="0"/>
            <a:t> </a:t>
          </a:r>
          <a:r>
            <a:rPr lang="en-US" sz="1400" b="0" i="0" err="1"/>
            <a:t>Kemampuan</a:t>
          </a:r>
          <a:r>
            <a:rPr lang="en-US" sz="1400" b="0" i="0"/>
            <a:t> </a:t>
          </a:r>
          <a:r>
            <a:rPr lang="en-US" sz="1400" b="0" i="0" err="1"/>
            <a:t>Bahasa</a:t>
          </a:r>
          <a:r>
            <a:rPr lang="en-US" sz="1400" b="0" i="0"/>
            <a:t> </a:t>
          </a:r>
          <a:r>
            <a:rPr lang="en-US" sz="1400" b="0" i="0" err="1"/>
            <a:t>Inggris</a:t>
          </a:r>
          <a:r>
            <a:rPr lang="en-US" sz="1400" b="0" i="0"/>
            <a:t> </a:t>
          </a:r>
          <a:r>
            <a:rPr lang="en-US" sz="1400" b="0" i="0" err="1"/>
            <a:t>Berstandar</a:t>
          </a:r>
          <a:r>
            <a:rPr lang="en-US" sz="1400" b="0" i="0"/>
            <a:t> </a:t>
          </a:r>
          <a:r>
            <a:rPr lang="en-US" sz="1400" b="0" i="0" err="1"/>
            <a:t>Internasional</a:t>
          </a:r>
          <a:r>
            <a:rPr lang="en-US" sz="1400" b="0" i="0"/>
            <a:t> (Test of English for International Communication/TOEIC). </a:t>
          </a:r>
          <a:r>
            <a:rPr lang="en-US" sz="1400" b="1" i="0"/>
            <a:t>(SMK)</a:t>
          </a:r>
          <a:endParaRPr lang="en-US" sz="1400"/>
        </a:p>
      </dgm:t>
    </dgm:pt>
    <dgm:pt modelId="{DABBB73C-03B2-49E2-9BB6-FE84922540A6}" type="parTrans" cxnId="{E9EF0883-22C7-4C59-A6C5-7C574D609FFA}">
      <dgm:prSet/>
      <dgm:spPr/>
      <dgm:t>
        <a:bodyPr/>
        <a:lstStyle/>
        <a:p>
          <a:endParaRPr lang="en-US" sz="1800"/>
        </a:p>
      </dgm:t>
    </dgm:pt>
    <dgm:pt modelId="{E8B46B4E-8FBA-4829-96DD-AF5132AC9918}" type="sibTrans" cxnId="{E9EF0883-22C7-4C59-A6C5-7C574D609FFA}">
      <dgm:prSet/>
      <dgm:spPr/>
      <dgm:t>
        <a:bodyPr/>
        <a:lstStyle/>
        <a:p>
          <a:endParaRPr lang="en-US" sz="1800"/>
        </a:p>
      </dgm:t>
    </dgm:pt>
    <dgm:pt modelId="{12D9A858-A5CF-41F7-A8D8-1323C4C9C3D7}">
      <dgm:prSet custT="1"/>
      <dgm:spPr/>
      <dgm:t>
        <a:bodyPr/>
        <a:lstStyle/>
        <a:p>
          <a:pPr algn="just" rtl="0"/>
          <a:r>
            <a:rPr lang="en-US" sz="1200" b="0" i="0" err="1"/>
            <a:t>Penyelenggaraan</a:t>
          </a:r>
          <a:r>
            <a:rPr lang="en-US" sz="1200" b="0" i="0"/>
            <a:t> Bursa </a:t>
          </a:r>
          <a:r>
            <a:rPr lang="en-US" sz="1200" b="0" i="0" err="1"/>
            <a:t>Kerja</a:t>
          </a:r>
          <a:r>
            <a:rPr lang="en-US" sz="1200" b="0" i="0"/>
            <a:t> </a:t>
          </a:r>
          <a:r>
            <a:rPr lang="en-US" sz="1200" b="0" i="0" err="1"/>
            <a:t>Khusus</a:t>
          </a:r>
          <a:r>
            <a:rPr lang="en-US" sz="1200" b="0" i="0"/>
            <a:t> (BKK) SMK, </a:t>
          </a:r>
          <a:r>
            <a:rPr lang="en-US" sz="1200" b="0" i="0" err="1"/>
            <a:t>Praktik</a:t>
          </a:r>
          <a:r>
            <a:rPr lang="en-US" sz="1200" b="0" i="0"/>
            <a:t> </a:t>
          </a:r>
          <a:r>
            <a:rPr lang="en-US" sz="1200" b="0" i="0" err="1"/>
            <a:t>Kerja</a:t>
          </a:r>
          <a:r>
            <a:rPr lang="en-US" sz="1200" b="0" i="0"/>
            <a:t> </a:t>
          </a:r>
          <a:r>
            <a:rPr lang="en-US" sz="1200" b="0" i="0" err="1"/>
            <a:t>Industri</a:t>
          </a:r>
          <a:r>
            <a:rPr lang="en-US" sz="1200" b="0" i="0"/>
            <a:t> (</a:t>
          </a:r>
          <a:r>
            <a:rPr lang="en-US" sz="1200" b="0" i="0" err="1"/>
            <a:t>Prakerin</a:t>
          </a:r>
          <a:r>
            <a:rPr lang="en-US" sz="1200" b="0" i="0"/>
            <a:t>) </a:t>
          </a:r>
          <a:r>
            <a:rPr lang="en-US" sz="1200" b="0" i="0" err="1"/>
            <a:t>atau</a:t>
          </a:r>
          <a:r>
            <a:rPr lang="en-US" sz="1200" b="0" i="0"/>
            <a:t> </a:t>
          </a:r>
          <a:r>
            <a:rPr lang="en-US" sz="1200" b="0" i="0" err="1"/>
            <a:t>Praktik</a:t>
          </a:r>
          <a:r>
            <a:rPr lang="en-US" sz="1200" b="0" i="0"/>
            <a:t> </a:t>
          </a:r>
          <a:r>
            <a:rPr lang="en-US" sz="1400" b="0" i="0" err="1"/>
            <a:t>Kerja</a:t>
          </a:r>
          <a:r>
            <a:rPr lang="en-US" sz="1200" b="0" i="0"/>
            <a:t> </a:t>
          </a:r>
          <a:r>
            <a:rPr lang="en-US" sz="1200" b="0" i="0" err="1"/>
            <a:t>Lapangan</a:t>
          </a:r>
          <a:r>
            <a:rPr lang="en-US" sz="1200" b="0" i="0"/>
            <a:t> (PKL) di </a:t>
          </a:r>
          <a:r>
            <a:rPr lang="en-US" sz="1200" b="0" i="0" err="1"/>
            <a:t>dalam</a:t>
          </a:r>
          <a:r>
            <a:rPr lang="en-US" sz="1200" b="0" i="0"/>
            <a:t> </a:t>
          </a:r>
          <a:r>
            <a:rPr lang="en-US" sz="1200" b="0" i="0" err="1"/>
            <a:t>negeri</a:t>
          </a:r>
          <a:r>
            <a:rPr lang="en-US" sz="1200" b="0" i="0"/>
            <a:t>, </a:t>
          </a:r>
          <a:r>
            <a:rPr lang="en-US" sz="1200" b="0" i="0" err="1"/>
            <a:t>Pemantauan</a:t>
          </a:r>
          <a:r>
            <a:rPr lang="en-US" sz="1200" b="0" i="0"/>
            <a:t> </a:t>
          </a:r>
          <a:r>
            <a:rPr lang="en-US" sz="1200" b="0" i="0" err="1"/>
            <a:t>Kebekerjaan</a:t>
          </a:r>
          <a:r>
            <a:rPr lang="en-US" sz="1200" b="0" i="0"/>
            <a:t>, </a:t>
          </a:r>
          <a:r>
            <a:rPr lang="en-US" sz="1200" b="0" i="0" err="1"/>
            <a:t>Pemagangan</a:t>
          </a:r>
          <a:r>
            <a:rPr lang="en-US" sz="1200" b="0" i="0"/>
            <a:t>, </a:t>
          </a:r>
          <a:r>
            <a:rPr lang="en-US" sz="1200" b="0" i="0" err="1"/>
            <a:t>dan</a:t>
          </a:r>
          <a:r>
            <a:rPr lang="en-US" sz="1200" b="0" i="0"/>
            <a:t> </a:t>
          </a:r>
          <a:r>
            <a:rPr lang="en-US" sz="1200" b="0" i="0" err="1"/>
            <a:t>Lembaga</a:t>
          </a:r>
          <a:r>
            <a:rPr lang="en-US" sz="1200" b="0" i="0"/>
            <a:t> </a:t>
          </a:r>
          <a:r>
            <a:rPr lang="en-US" sz="1200" b="0" i="0" err="1"/>
            <a:t>Sertifikasi</a:t>
          </a:r>
          <a:r>
            <a:rPr lang="en-US" sz="1200" b="0" i="0"/>
            <a:t> </a:t>
          </a:r>
          <a:r>
            <a:rPr lang="en-US" sz="1200" b="0" i="0" err="1"/>
            <a:t>Profesi</a:t>
          </a:r>
          <a:r>
            <a:rPr lang="en-US" sz="1200" b="0" i="0"/>
            <a:t> P-1. </a:t>
          </a:r>
          <a:r>
            <a:rPr lang="en-US" sz="1200" b="1" i="0"/>
            <a:t>(SMK)</a:t>
          </a:r>
          <a:endParaRPr lang="en-US" sz="1200"/>
        </a:p>
      </dgm:t>
    </dgm:pt>
    <dgm:pt modelId="{B8828323-6E8F-458E-BD4D-C78DF501E5A4}" type="parTrans" cxnId="{E85A63FA-EEB3-4915-9102-F6C9928ABD55}">
      <dgm:prSet/>
      <dgm:spPr/>
      <dgm:t>
        <a:bodyPr/>
        <a:lstStyle/>
        <a:p>
          <a:endParaRPr lang="en-US" sz="1800"/>
        </a:p>
      </dgm:t>
    </dgm:pt>
    <dgm:pt modelId="{1B03889F-8366-41F1-B3B7-B6B3204F1CD4}" type="sibTrans" cxnId="{E85A63FA-EEB3-4915-9102-F6C9928ABD55}">
      <dgm:prSet/>
      <dgm:spPr/>
      <dgm:t>
        <a:bodyPr/>
        <a:lstStyle/>
        <a:p>
          <a:endParaRPr lang="en-US" sz="1800"/>
        </a:p>
      </dgm:t>
    </dgm:pt>
    <dgm:pt modelId="{5C84696C-2835-4D27-8FD0-C5024827714E}" type="pres">
      <dgm:prSet presAssocID="{F1029173-37D9-4202-9C92-5326DD0A8722}" presName="linearFlow" presStyleCnt="0">
        <dgm:presLayoutVars>
          <dgm:dir/>
          <dgm:resizeHandles val="exact"/>
        </dgm:presLayoutVars>
      </dgm:prSet>
      <dgm:spPr/>
    </dgm:pt>
    <dgm:pt modelId="{D43B4498-F042-44AE-8DC6-388E00CC4DD0}" type="pres">
      <dgm:prSet presAssocID="{11F5FC9B-37EC-4E88-90D0-AFB6FE8DD7F3}" presName="composite" presStyleCnt="0"/>
      <dgm:spPr/>
    </dgm:pt>
    <dgm:pt modelId="{48BF3965-923A-425E-A5E0-5E8086DFF003}" type="pres">
      <dgm:prSet presAssocID="{11F5FC9B-37EC-4E88-90D0-AFB6FE8DD7F3}" presName="imgShp" presStyleLbl="fgImgPlace1" presStyleIdx="0" presStyleCnt="5"/>
      <dgm:spPr/>
    </dgm:pt>
    <dgm:pt modelId="{18FC1987-2EBF-4ABF-8095-C87885BC3647}" type="pres">
      <dgm:prSet presAssocID="{11F5FC9B-37EC-4E88-90D0-AFB6FE8DD7F3}" presName="txShp" presStyleLbl="node1" presStyleIdx="0" presStyleCnt="5" custScaleX="113318" custLinFactNeighborX="5877" custLinFactNeighborY="-138">
        <dgm:presLayoutVars>
          <dgm:bulletEnabled val="1"/>
        </dgm:presLayoutVars>
      </dgm:prSet>
      <dgm:spPr/>
    </dgm:pt>
    <dgm:pt modelId="{AD29400C-176B-4A45-AC0F-1C425E20D817}" type="pres">
      <dgm:prSet presAssocID="{3FB8EBE0-C886-454C-AEAE-C09B7D2B2D4D}" presName="spacing" presStyleCnt="0"/>
      <dgm:spPr/>
    </dgm:pt>
    <dgm:pt modelId="{593F8C98-7462-4217-8C1D-26FF0CE772F2}" type="pres">
      <dgm:prSet presAssocID="{1E655677-3B5D-43DC-B90B-9FBE73D94158}" presName="composite" presStyleCnt="0"/>
      <dgm:spPr/>
    </dgm:pt>
    <dgm:pt modelId="{7CDD22C3-0D05-4DA7-8D76-E30EBF2F4722}" type="pres">
      <dgm:prSet presAssocID="{1E655677-3B5D-43DC-B90B-9FBE73D94158}" presName="imgShp" presStyleLbl="fgImgPlace1" presStyleIdx="1" presStyleCnt="5"/>
      <dgm:spPr/>
    </dgm:pt>
    <dgm:pt modelId="{DE0356B7-7E6B-4E30-A3B7-06612EF63881}" type="pres">
      <dgm:prSet presAssocID="{1E655677-3B5D-43DC-B90B-9FBE73D94158}" presName="txShp" presStyleLbl="node1" presStyleIdx="1" presStyleCnt="5" custScaleX="113318" custLinFactNeighborX="6617" custLinFactNeighborY="4792">
        <dgm:presLayoutVars>
          <dgm:bulletEnabled val="1"/>
        </dgm:presLayoutVars>
      </dgm:prSet>
      <dgm:spPr/>
    </dgm:pt>
    <dgm:pt modelId="{6FE82927-A0BC-4F4B-8EAA-39A00B931565}" type="pres">
      <dgm:prSet presAssocID="{92393703-B44F-4EE6-B785-5049594B328B}" presName="spacing" presStyleCnt="0"/>
      <dgm:spPr/>
    </dgm:pt>
    <dgm:pt modelId="{08D41E9A-CA61-44F3-AA95-FD14A05B5949}" type="pres">
      <dgm:prSet presAssocID="{3070BB28-A266-48AE-BFA0-16C512536FA2}" presName="composite" presStyleCnt="0"/>
      <dgm:spPr/>
    </dgm:pt>
    <dgm:pt modelId="{7934798F-75AF-4247-A1EC-FCE9FD510812}" type="pres">
      <dgm:prSet presAssocID="{3070BB28-A266-48AE-BFA0-16C512536FA2}" presName="imgShp" presStyleLbl="fgImgPlace1" presStyleIdx="2" presStyleCnt="5" custLinFactNeighborX="7469" custLinFactNeighborY="3171"/>
      <dgm:spPr/>
    </dgm:pt>
    <dgm:pt modelId="{C24FF5A8-0489-41E2-9D65-3E6A06B75BA8}" type="pres">
      <dgm:prSet presAssocID="{3070BB28-A266-48AE-BFA0-16C512536FA2}" presName="txShp" presStyleLbl="node1" presStyleIdx="2" presStyleCnt="5" custScaleX="113318" custLinFactNeighborX="6362">
        <dgm:presLayoutVars>
          <dgm:bulletEnabled val="1"/>
        </dgm:presLayoutVars>
      </dgm:prSet>
      <dgm:spPr/>
    </dgm:pt>
    <dgm:pt modelId="{FE9A1A53-301A-433A-9190-FE3E84AEB05C}" type="pres">
      <dgm:prSet presAssocID="{C108D09E-A53F-49C1-B858-B5A3E63CABE1}" presName="spacing" presStyleCnt="0"/>
      <dgm:spPr/>
    </dgm:pt>
    <dgm:pt modelId="{ED5C9AC7-B65B-4909-87ED-27C9175F6DB0}" type="pres">
      <dgm:prSet presAssocID="{0642E3D3-E4FB-49FD-9F8E-1D21FD6F23A7}" presName="composite" presStyleCnt="0"/>
      <dgm:spPr/>
    </dgm:pt>
    <dgm:pt modelId="{27E48AE3-54DB-424C-AE6B-53B9ED224D4E}" type="pres">
      <dgm:prSet presAssocID="{0642E3D3-E4FB-49FD-9F8E-1D21FD6F23A7}" presName="imgShp" presStyleLbl="fgImgPlace1" presStyleIdx="3" presStyleCnt="5"/>
      <dgm:spPr/>
    </dgm:pt>
    <dgm:pt modelId="{FB412040-F03D-4F3B-8205-B7F48450C182}" type="pres">
      <dgm:prSet presAssocID="{0642E3D3-E4FB-49FD-9F8E-1D21FD6F23A7}" presName="txShp" presStyleLbl="node1" presStyleIdx="3" presStyleCnt="5" custScaleX="113318" custScaleY="111046" custLinFactNeighborX="5874">
        <dgm:presLayoutVars>
          <dgm:bulletEnabled val="1"/>
        </dgm:presLayoutVars>
      </dgm:prSet>
      <dgm:spPr/>
    </dgm:pt>
    <dgm:pt modelId="{4962E0D8-36F6-42EB-A420-121330259F6B}" type="pres">
      <dgm:prSet presAssocID="{E8B46B4E-8FBA-4829-96DD-AF5132AC9918}" presName="spacing" presStyleCnt="0"/>
      <dgm:spPr/>
    </dgm:pt>
    <dgm:pt modelId="{B962E0DE-D1D9-4ADD-9931-C3187B1DE2B7}" type="pres">
      <dgm:prSet presAssocID="{12D9A858-A5CF-41F7-A8D8-1323C4C9C3D7}" presName="composite" presStyleCnt="0"/>
      <dgm:spPr/>
    </dgm:pt>
    <dgm:pt modelId="{760449AF-3CEB-442D-A010-28481B29E4A2}" type="pres">
      <dgm:prSet presAssocID="{12D9A858-A5CF-41F7-A8D8-1323C4C9C3D7}" presName="imgShp" presStyleLbl="fgImgPlace1" presStyleIdx="4" presStyleCnt="5"/>
      <dgm:spPr/>
    </dgm:pt>
    <dgm:pt modelId="{3571E283-4FD3-443F-8656-ABBED9333048}" type="pres">
      <dgm:prSet presAssocID="{12D9A858-A5CF-41F7-A8D8-1323C4C9C3D7}" presName="txShp" presStyleLbl="node1" presStyleIdx="4" presStyleCnt="5" custScaleX="113318" custScaleY="113449" custLinFactNeighborX="6052">
        <dgm:presLayoutVars>
          <dgm:bulletEnabled val="1"/>
        </dgm:presLayoutVars>
      </dgm:prSet>
      <dgm:spPr/>
    </dgm:pt>
  </dgm:ptLst>
  <dgm:cxnLst>
    <dgm:cxn modelId="{059DE504-5990-4231-A4E9-B845E42CBB76}" srcId="{F1029173-37D9-4202-9C92-5326DD0A8722}" destId="{3070BB28-A266-48AE-BFA0-16C512536FA2}" srcOrd="2" destOrd="0" parTransId="{2649B15B-F235-422C-9AA1-9B0337AE05A1}" sibTransId="{C108D09E-A53F-49C1-B858-B5A3E63CABE1}"/>
    <dgm:cxn modelId="{CB088C16-E78C-4CE1-A5B3-2A1B727AA8C6}" type="presOf" srcId="{1E655677-3B5D-43DC-B90B-9FBE73D94158}" destId="{DE0356B7-7E6B-4E30-A3B7-06612EF63881}" srcOrd="0" destOrd="0" presId="urn:microsoft.com/office/officeart/2005/8/layout/vList3"/>
    <dgm:cxn modelId="{1C672741-B5C3-4C10-AFDC-AA7B1AA8C6BB}" type="presOf" srcId="{11F5FC9B-37EC-4E88-90D0-AFB6FE8DD7F3}" destId="{18FC1987-2EBF-4ABF-8095-C87885BC3647}" srcOrd="0" destOrd="0" presId="urn:microsoft.com/office/officeart/2005/8/layout/vList3"/>
    <dgm:cxn modelId="{CC0EC57A-4FA5-4F0F-A787-2478BC128482}" type="presOf" srcId="{12D9A858-A5CF-41F7-A8D8-1323C4C9C3D7}" destId="{3571E283-4FD3-443F-8656-ABBED9333048}" srcOrd="0" destOrd="0" presId="urn:microsoft.com/office/officeart/2005/8/layout/vList3"/>
    <dgm:cxn modelId="{E9EF0883-22C7-4C59-A6C5-7C574D609FFA}" srcId="{F1029173-37D9-4202-9C92-5326DD0A8722}" destId="{0642E3D3-E4FB-49FD-9F8E-1D21FD6F23A7}" srcOrd="3" destOrd="0" parTransId="{DABBB73C-03B2-49E2-9BB6-FE84922540A6}" sibTransId="{E8B46B4E-8FBA-4829-96DD-AF5132AC9918}"/>
    <dgm:cxn modelId="{E21FEE8B-C031-46B2-86A2-5A45E5F3A2E1}" srcId="{F1029173-37D9-4202-9C92-5326DD0A8722}" destId="{11F5FC9B-37EC-4E88-90D0-AFB6FE8DD7F3}" srcOrd="0" destOrd="0" parTransId="{4ECD4D59-6EED-4DCF-8105-3698EFB6B276}" sibTransId="{3FB8EBE0-C886-454C-AEAE-C09B7D2B2D4D}"/>
    <dgm:cxn modelId="{5335AF9F-B010-4F6D-B8A0-62DD7CB56FCA}" srcId="{F1029173-37D9-4202-9C92-5326DD0A8722}" destId="{1E655677-3B5D-43DC-B90B-9FBE73D94158}" srcOrd="1" destOrd="0" parTransId="{45CD258D-DB6F-4D58-9DE8-7F1393865327}" sibTransId="{92393703-B44F-4EE6-B785-5049594B328B}"/>
    <dgm:cxn modelId="{81D22EA9-253D-4EED-AE2A-EF47DE1C9972}" type="presOf" srcId="{F1029173-37D9-4202-9C92-5326DD0A8722}" destId="{5C84696C-2835-4D27-8FD0-C5024827714E}" srcOrd="0" destOrd="0" presId="urn:microsoft.com/office/officeart/2005/8/layout/vList3"/>
    <dgm:cxn modelId="{E54D98A9-E64A-45F2-AC29-2B0AE4B9DC34}" type="presOf" srcId="{0642E3D3-E4FB-49FD-9F8E-1D21FD6F23A7}" destId="{FB412040-F03D-4F3B-8205-B7F48450C182}" srcOrd="0" destOrd="0" presId="urn:microsoft.com/office/officeart/2005/8/layout/vList3"/>
    <dgm:cxn modelId="{83C552AC-C161-43EC-8D47-DB6A1542A94E}" type="presOf" srcId="{3070BB28-A266-48AE-BFA0-16C512536FA2}" destId="{C24FF5A8-0489-41E2-9D65-3E6A06B75BA8}" srcOrd="0" destOrd="0" presId="urn:microsoft.com/office/officeart/2005/8/layout/vList3"/>
    <dgm:cxn modelId="{E85A63FA-EEB3-4915-9102-F6C9928ABD55}" srcId="{F1029173-37D9-4202-9C92-5326DD0A8722}" destId="{12D9A858-A5CF-41F7-A8D8-1323C4C9C3D7}" srcOrd="4" destOrd="0" parTransId="{B8828323-6E8F-458E-BD4D-C78DF501E5A4}" sibTransId="{1B03889F-8366-41F1-B3B7-B6B3204F1CD4}"/>
    <dgm:cxn modelId="{67A39DD1-7E67-4660-84CE-BCC888C0AD6C}" type="presParOf" srcId="{5C84696C-2835-4D27-8FD0-C5024827714E}" destId="{D43B4498-F042-44AE-8DC6-388E00CC4DD0}" srcOrd="0" destOrd="0" presId="urn:microsoft.com/office/officeart/2005/8/layout/vList3"/>
    <dgm:cxn modelId="{4B1E6973-F49C-495B-A5A6-97A15DA214F1}" type="presParOf" srcId="{D43B4498-F042-44AE-8DC6-388E00CC4DD0}" destId="{48BF3965-923A-425E-A5E0-5E8086DFF003}" srcOrd="0" destOrd="0" presId="urn:microsoft.com/office/officeart/2005/8/layout/vList3"/>
    <dgm:cxn modelId="{71E965AE-B253-404B-AD7C-8965540CA73A}" type="presParOf" srcId="{D43B4498-F042-44AE-8DC6-388E00CC4DD0}" destId="{18FC1987-2EBF-4ABF-8095-C87885BC3647}" srcOrd="1" destOrd="0" presId="urn:microsoft.com/office/officeart/2005/8/layout/vList3"/>
    <dgm:cxn modelId="{DDA13B0E-49A0-43E9-A4CE-64A76B445214}" type="presParOf" srcId="{5C84696C-2835-4D27-8FD0-C5024827714E}" destId="{AD29400C-176B-4A45-AC0F-1C425E20D817}" srcOrd="1" destOrd="0" presId="urn:microsoft.com/office/officeart/2005/8/layout/vList3"/>
    <dgm:cxn modelId="{372FEE66-462B-41DC-867F-81615D95ECC5}" type="presParOf" srcId="{5C84696C-2835-4D27-8FD0-C5024827714E}" destId="{593F8C98-7462-4217-8C1D-26FF0CE772F2}" srcOrd="2" destOrd="0" presId="urn:microsoft.com/office/officeart/2005/8/layout/vList3"/>
    <dgm:cxn modelId="{88446766-89EE-4758-9C86-8786EC65B5C6}" type="presParOf" srcId="{593F8C98-7462-4217-8C1D-26FF0CE772F2}" destId="{7CDD22C3-0D05-4DA7-8D76-E30EBF2F4722}" srcOrd="0" destOrd="0" presId="urn:microsoft.com/office/officeart/2005/8/layout/vList3"/>
    <dgm:cxn modelId="{814321D4-CAB3-4027-9E65-C10733F3A2AC}" type="presParOf" srcId="{593F8C98-7462-4217-8C1D-26FF0CE772F2}" destId="{DE0356B7-7E6B-4E30-A3B7-06612EF63881}" srcOrd="1" destOrd="0" presId="urn:microsoft.com/office/officeart/2005/8/layout/vList3"/>
    <dgm:cxn modelId="{90B7D890-D73D-4EE1-B48C-A702F8541F92}" type="presParOf" srcId="{5C84696C-2835-4D27-8FD0-C5024827714E}" destId="{6FE82927-A0BC-4F4B-8EAA-39A00B931565}" srcOrd="3" destOrd="0" presId="urn:microsoft.com/office/officeart/2005/8/layout/vList3"/>
    <dgm:cxn modelId="{D161F7E1-7058-4850-B1EE-F4A638B9D253}" type="presParOf" srcId="{5C84696C-2835-4D27-8FD0-C5024827714E}" destId="{08D41E9A-CA61-44F3-AA95-FD14A05B5949}" srcOrd="4" destOrd="0" presId="urn:microsoft.com/office/officeart/2005/8/layout/vList3"/>
    <dgm:cxn modelId="{4549CA1F-42AB-4F22-8905-52961016E72D}" type="presParOf" srcId="{08D41E9A-CA61-44F3-AA95-FD14A05B5949}" destId="{7934798F-75AF-4247-A1EC-FCE9FD510812}" srcOrd="0" destOrd="0" presId="urn:microsoft.com/office/officeart/2005/8/layout/vList3"/>
    <dgm:cxn modelId="{EC9B4F71-E34B-486F-8250-370C8FEFEEA5}" type="presParOf" srcId="{08D41E9A-CA61-44F3-AA95-FD14A05B5949}" destId="{C24FF5A8-0489-41E2-9D65-3E6A06B75BA8}" srcOrd="1" destOrd="0" presId="urn:microsoft.com/office/officeart/2005/8/layout/vList3"/>
    <dgm:cxn modelId="{3F4FDE96-B72C-457D-945F-9B01D470F01D}" type="presParOf" srcId="{5C84696C-2835-4D27-8FD0-C5024827714E}" destId="{FE9A1A53-301A-433A-9190-FE3E84AEB05C}" srcOrd="5" destOrd="0" presId="urn:microsoft.com/office/officeart/2005/8/layout/vList3"/>
    <dgm:cxn modelId="{1C76B1A7-7D82-45B9-B5CF-0B95AA5537DB}" type="presParOf" srcId="{5C84696C-2835-4D27-8FD0-C5024827714E}" destId="{ED5C9AC7-B65B-4909-87ED-27C9175F6DB0}" srcOrd="6" destOrd="0" presId="urn:microsoft.com/office/officeart/2005/8/layout/vList3"/>
    <dgm:cxn modelId="{FA5E8CCC-C37B-4FD0-9B03-7FC1922A6B70}" type="presParOf" srcId="{ED5C9AC7-B65B-4909-87ED-27C9175F6DB0}" destId="{27E48AE3-54DB-424C-AE6B-53B9ED224D4E}" srcOrd="0" destOrd="0" presId="urn:microsoft.com/office/officeart/2005/8/layout/vList3"/>
    <dgm:cxn modelId="{3764DE58-9D93-41B2-BA5C-21DCA99A2945}" type="presParOf" srcId="{ED5C9AC7-B65B-4909-87ED-27C9175F6DB0}" destId="{FB412040-F03D-4F3B-8205-B7F48450C182}" srcOrd="1" destOrd="0" presId="urn:microsoft.com/office/officeart/2005/8/layout/vList3"/>
    <dgm:cxn modelId="{865643DF-C653-4FD7-8840-E4882AE0D54E}" type="presParOf" srcId="{5C84696C-2835-4D27-8FD0-C5024827714E}" destId="{4962E0D8-36F6-42EB-A420-121330259F6B}" srcOrd="7" destOrd="0" presId="urn:microsoft.com/office/officeart/2005/8/layout/vList3"/>
    <dgm:cxn modelId="{685C3FC3-14AF-4B3F-B584-1289117275B7}" type="presParOf" srcId="{5C84696C-2835-4D27-8FD0-C5024827714E}" destId="{B962E0DE-D1D9-4ADD-9931-C3187B1DE2B7}" srcOrd="8" destOrd="0" presId="urn:microsoft.com/office/officeart/2005/8/layout/vList3"/>
    <dgm:cxn modelId="{87F5A6BE-CACA-4B39-969E-83C71ACF7B8E}" type="presParOf" srcId="{B962E0DE-D1D9-4ADD-9931-C3187B1DE2B7}" destId="{760449AF-3CEB-442D-A010-28481B29E4A2}" srcOrd="0" destOrd="0" presId="urn:microsoft.com/office/officeart/2005/8/layout/vList3"/>
    <dgm:cxn modelId="{EDD1EE2D-8FFD-4A86-A4A1-27B1AE95F21A}" type="presParOf" srcId="{B962E0DE-D1D9-4ADD-9931-C3187B1DE2B7}" destId="{3571E283-4FD3-443F-8656-ABBED93330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64EF19C5-2FE0-4A70-992D-E7C76AF8F7E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024CA3-6CA8-4C26-8694-277C7914F472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id-ID" b="1" i="0"/>
            <a:t>Contoh Jenis Barang dan Jasa yang dapat diperjualbelikan melalui </a:t>
          </a:r>
          <a:r>
            <a:rPr lang="id-ID" b="1" i="1"/>
            <a:t>Platform </a:t>
          </a:r>
          <a:r>
            <a:rPr lang="id-ID" b="1" i="0"/>
            <a:t>SIPLah: </a:t>
          </a:r>
          <a:endParaRPr lang="en-US"/>
        </a:p>
      </dgm:t>
    </dgm:pt>
    <dgm:pt modelId="{F558FC89-E1F6-4A38-A4C4-B7E91CE11182}" type="parTrans" cxnId="{894FEC30-B6E1-4CB3-9455-9CDEFB1B4E30}">
      <dgm:prSet/>
      <dgm:spPr/>
      <dgm:t>
        <a:bodyPr/>
        <a:lstStyle/>
        <a:p>
          <a:endParaRPr lang="en-US"/>
        </a:p>
      </dgm:t>
    </dgm:pt>
    <dgm:pt modelId="{7C9FB681-DD65-4A1C-BD0D-8E7F17DE44CB}" type="sibTrans" cxnId="{894FEC30-B6E1-4CB3-9455-9CDEFB1B4E30}">
      <dgm:prSet/>
      <dgm:spPr/>
      <dgm:t>
        <a:bodyPr/>
        <a:lstStyle/>
        <a:p>
          <a:endParaRPr lang="en-US"/>
        </a:p>
      </dgm:t>
    </dgm:pt>
    <dgm:pt modelId="{59D55E12-7096-43E0-A54D-85E8C443E094}" type="pres">
      <dgm:prSet presAssocID="{64EF19C5-2FE0-4A70-992D-E7C76AF8F7EB}" presName="linear" presStyleCnt="0">
        <dgm:presLayoutVars>
          <dgm:animLvl val="lvl"/>
          <dgm:resizeHandles val="exact"/>
        </dgm:presLayoutVars>
      </dgm:prSet>
      <dgm:spPr/>
    </dgm:pt>
    <dgm:pt modelId="{A5B71056-787E-454A-BD4C-F38147E706D5}" type="pres">
      <dgm:prSet presAssocID="{64024CA3-6CA8-4C26-8694-277C7914F47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2C02613-97BF-4A6C-83AD-1BD9917AB7FA}" type="presOf" srcId="{64024CA3-6CA8-4C26-8694-277C7914F472}" destId="{A5B71056-787E-454A-BD4C-F38147E706D5}" srcOrd="0" destOrd="0" presId="urn:microsoft.com/office/officeart/2005/8/layout/vList2"/>
    <dgm:cxn modelId="{894FEC30-B6E1-4CB3-9455-9CDEFB1B4E30}" srcId="{64EF19C5-2FE0-4A70-992D-E7C76AF8F7EB}" destId="{64024CA3-6CA8-4C26-8694-277C7914F472}" srcOrd="0" destOrd="0" parTransId="{F558FC89-E1F6-4A38-A4C4-B7E91CE11182}" sibTransId="{7C9FB681-DD65-4A1C-BD0D-8E7F17DE44CB}"/>
    <dgm:cxn modelId="{A878047C-E544-466C-B946-2D4577359D58}" type="presOf" srcId="{64EF19C5-2FE0-4A70-992D-E7C76AF8F7EB}" destId="{59D55E12-7096-43E0-A54D-85E8C443E094}" srcOrd="0" destOrd="0" presId="urn:microsoft.com/office/officeart/2005/8/layout/vList2"/>
    <dgm:cxn modelId="{61AA4BBC-ECB8-401D-B9D9-9B75ABAC700B}" type="presParOf" srcId="{59D55E12-7096-43E0-A54D-85E8C443E094}" destId="{A5B71056-787E-454A-BD4C-F38147E706D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9EE7F66E-9EBB-4FD3-909B-4B8537F8BFF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BF953C-F5D4-44DC-AF27-473EAADC121A}">
      <dgm:prSet/>
      <dgm:spPr>
        <a:solidFill>
          <a:schemeClr val="accent1">
            <a:lumMod val="50000"/>
          </a:schemeClr>
        </a:solidFill>
      </dgm:spPr>
      <dgm:t>
        <a:bodyPr/>
        <a:lstStyle/>
        <a:p>
          <a:pPr rtl="0"/>
          <a:r>
            <a:rPr lang="en-US" b="1" i="0" err="1"/>
            <a:t>SIPLah</a:t>
          </a:r>
          <a:r>
            <a:rPr lang="en-US" b="1" i="0"/>
            <a:t> </a:t>
          </a:r>
          <a:r>
            <a:rPr lang="en-US" b="1" i="0" err="1"/>
            <a:t>untuk</a:t>
          </a:r>
          <a:r>
            <a:rPr lang="en-US" b="1" i="0"/>
            <a:t> </a:t>
          </a:r>
          <a:r>
            <a:rPr lang="en-US" b="1" i="0" err="1"/>
            <a:t>Pengadaan</a:t>
          </a:r>
          <a:r>
            <a:rPr lang="en-US" b="1" i="0"/>
            <a:t> </a:t>
          </a:r>
          <a:r>
            <a:rPr lang="en-US" b="1" i="0" err="1"/>
            <a:t>Lebih</a:t>
          </a:r>
          <a:r>
            <a:rPr lang="en-US" b="1" i="0"/>
            <a:t> </a:t>
          </a:r>
          <a:r>
            <a:rPr lang="en-US" b="1" i="0" err="1"/>
            <a:t>Efisien</a:t>
          </a:r>
          <a:endParaRPr lang="en-US"/>
        </a:p>
      </dgm:t>
    </dgm:pt>
    <dgm:pt modelId="{D7CB0FF8-08FD-4FFB-B5E8-928A51CA3564}" type="parTrans" cxnId="{32ECA09D-F472-4390-88AC-60EE038A9861}">
      <dgm:prSet/>
      <dgm:spPr/>
      <dgm:t>
        <a:bodyPr/>
        <a:lstStyle/>
        <a:p>
          <a:endParaRPr lang="en-US"/>
        </a:p>
      </dgm:t>
    </dgm:pt>
    <dgm:pt modelId="{0EA1D138-52C3-4D1A-A066-A6720C000398}" type="sibTrans" cxnId="{32ECA09D-F472-4390-88AC-60EE038A9861}">
      <dgm:prSet/>
      <dgm:spPr/>
      <dgm:t>
        <a:bodyPr/>
        <a:lstStyle/>
        <a:p>
          <a:endParaRPr lang="en-US"/>
        </a:p>
      </dgm:t>
    </dgm:pt>
    <dgm:pt modelId="{D5A22F4B-3269-4FFE-81A0-F282E159E570}" type="pres">
      <dgm:prSet presAssocID="{9EE7F66E-9EBB-4FD3-909B-4B8537F8BFF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E8562F-34DF-4C14-BC52-06657F83204F}" type="pres">
      <dgm:prSet presAssocID="{01BF953C-F5D4-44DC-AF27-473EAADC121A}" presName="horFlow" presStyleCnt="0"/>
      <dgm:spPr/>
    </dgm:pt>
    <dgm:pt modelId="{1CDE7A88-2D9F-4107-B5D7-B7E25C91CB1B}" type="pres">
      <dgm:prSet presAssocID="{01BF953C-F5D4-44DC-AF27-473EAADC121A}" presName="bigChev" presStyleLbl="node1" presStyleIdx="0" presStyleCnt="1" custScaleX="487199" custScaleY="94573"/>
      <dgm:spPr/>
    </dgm:pt>
  </dgm:ptLst>
  <dgm:cxnLst>
    <dgm:cxn modelId="{01DE0178-D1F6-4104-8FF4-A87C9B03979D}" type="presOf" srcId="{01BF953C-F5D4-44DC-AF27-473EAADC121A}" destId="{1CDE7A88-2D9F-4107-B5D7-B7E25C91CB1B}" srcOrd="0" destOrd="0" presId="urn:microsoft.com/office/officeart/2005/8/layout/lProcess3"/>
    <dgm:cxn modelId="{32ECA09D-F472-4390-88AC-60EE038A9861}" srcId="{9EE7F66E-9EBB-4FD3-909B-4B8537F8BFF8}" destId="{01BF953C-F5D4-44DC-AF27-473EAADC121A}" srcOrd="0" destOrd="0" parTransId="{D7CB0FF8-08FD-4FFB-B5E8-928A51CA3564}" sibTransId="{0EA1D138-52C3-4D1A-A066-A6720C000398}"/>
    <dgm:cxn modelId="{0AC30BC2-D91B-4CD9-B9EF-BE94E93EA725}" type="presOf" srcId="{9EE7F66E-9EBB-4FD3-909B-4B8537F8BFF8}" destId="{D5A22F4B-3269-4FFE-81A0-F282E159E570}" srcOrd="0" destOrd="0" presId="urn:microsoft.com/office/officeart/2005/8/layout/lProcess3"/>
    <dgm:cxn modelId="{D6AD8BDC-6965-4AB7-B390-1F1468B30630}" type="presParOf" srcId="{D5A22F4B-3269-4FFE-81A0-F282E159E570}" destId="{20E8562F-34DF-4C14-BC52-06657F83204F}" srcOrd="0" destOrd="0" presId="urn:microsoft.com/office/officeart/2005/8/layout/lProcess3"/>
    <dgm:cxn modelId="{93B16AA7-583C-4B8D-86C5-7E66DF530F93}" type="presParOf" srcId="{20E8562F-34DF-4C14-BC52-06657F83204F}" destId="{1CDE7A88-2D9F-4107-B5D7-B7E25C91CB1B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DECF10B-2562-42AF-B9FA-DE2E658C741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85A09B-2D6F-4CD8-A4AE-2265C5ECE071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Kewajiban</a:t>
          </a:r>
          <a:r>
            <a:rPr lang="en-US" b="1" i="0"/>
            <a:t> </a:t>
          </a:r>
          <a:r>
            <a:rPr lang="en-US" b="1" i="0" err="1"/>
            <a:t>Sekolah</a:t>
          </a:r>
          <a:endParaRPr lang="en-US"/>
        </a:p>
      </dgm:t>
    </dgm:pt>
    <dgm:pt modelId="{5C8EFC4F-3DCB-4F09-A810-46DD1DEFD81F}" type="parTrans" cxnId="{14F34F9E-C7D8-4A82-A3C3-F1EE019F0238}">
      <dgm:prSet/>
      <dgm:spPr/>
      <dgm:t>
        <a:bodyPr/>
        <a:lstStyle/>
        <a:p>
          <a:endParaRPr lang="en-US"/>
        </a:p>
      </dgm:t>
    </dgm:pt>
    <dgm:pt modelId="{D307877F-6915-494E-A5FF-38E4C97EBF8C}" type="sibTrans" cxnId="{14F34F9E-C7D8-4A82-A3C3-F1EE019F0238}">
      <dgm:prSet/>
      <dgm:spPr/>
      <dgm:t>
        <a:bodyPr/>
        <a:lstStyle/>
        <a:p>
          <a:endParaRPr lang="en-US"/>
        </a:p>
      </dgm:t>
    </dgm:pt>
    <dgm:pt modelId="{270C40B6-A93C-4607-804E-5A305AD0C63B}" type="pres">
      <dgm:prSet presAssocID="{CDECF10B-2562-42AF-B9FA-DE2E658C741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1A3B2-CCCA-4357-8BD0-86456F4D9050}" type="pres">
      <dgm:prSet presAssocID="{B985A09B-2D6F-4CD8-A4AE-2265C5ECE071}" presName="horFlow" presStyleCnt="0"/>
      <dgm:spPr/>
    </dgm:pt>
    <dgm:pt modelId="{C8B5A6BF-E4B7-41C5-9B30-67B7A6D0EA0D}" type="pres">
      <dgm:prSet presAssocID="{B985A09B-2D6F-4CD8-A4AE-2265C5ECE071}" presName="bigChev" presStyleLbl="node1" presStyleIdx="0" presStyleCnt="1" custScaleX="526724" custScaleY="100015"/>
      <dgm:spPr/>
    </dgm:pt>
  </dgm:ptLst>
  <dgm:cxnLst>
    <dgm:cxn modelId="{2B069F19-B853-44F9-A71C-3642B9C5DD9C}" type="presOf" srcId="{B985A09B-2D6F-4CD8-A4AE-2265C5ECE071}" destId="{C8B5A6BF-E4B7-41C5-9B30-67B7A6D0EA0D}" srcOrd="0" destOrd="0" presId="urn:microsoft.com/office/officeart/2005/8/layout/lProcess3"/>
    <dgm:cxn modelId="{6FCAED71-A1C1-4E94-A22A-F43222473331}" type="presOf" srcId="{CDECF10B-2562-42AF-B9FA-DE2E658C741C}" destId="{270C40B6-A93C-4607-804E-5A305AD0C63B}" srcOrd="0" destOrd="0" presId="urn:microsoft.com/office/officeart/2005/8/layout/lProcess3"/>
    <dgm:cxn modelId="{14F34F9E-C7D8-4A82-A3C3-F1EE019F0238}" srcId="{CDECF10B-2562-42AF-B9FA-DE2E658C741C}" destId="{B985A09B-2D6F-4CD8-A4AE-2265C5ECE071}" srcOrd="0" destOrd="0" parTransId="{5C8EFC4F-3DCB-4F09-A810-46DD1DEFD81F}" sibTransId="{D307877F-6915-494E-A5FF-38E4C97EBF8C}"/>
    <dgm:cxn modelId="{D53DD8E3-48B0-4659-9FB4-E11DEB359282}" type="presParOf" srcId="{270C40B6-A93C-4607-804E-5A305AD0C63B}" destId="{20F1A3B2-CCCA-4357-8BD0-86456F4D9050}" srcOrd="0" destOrd="0" presId="urn:microsoft.com/office/officeart/2005/8/layout/lProcess3"/>
    <dgm:cxn modelId="{1D1788A3-2A4A-44BC-BBDF-77A3517BFEB7}" type="presParOf" srcId="{20F1A3B2-CCCA-4357-8BD0-86456F4D9050}" destId="{C8B5A6BF-E4B7-41C5-9B30-67B7A6D0EA0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620A38C-5472-4074-BB6C-78EA463127EF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CAA51A-2912-45B9-AEB9-80C8FFCAA769}">
      <dgm:prSet custT="1"/>
      <dgm:spPr/>
      <dgm:t>
        <a:bodyPr/>
        <a:lstStyle/>
        <a:p>
          <a:pPr algn="just" rtl="0"/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mencari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data/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atas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kewajaran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melalui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pasar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setempat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instansi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pemerintah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lain yang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dapat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err="1">
              <a:latin typeface="Tahoma" pitchFamily="34" charset="0"/>
              <a:ea typeface="Tahoma" pitchFamily="34" charset="0"/>
              <a:cs typeface="Tahoma" pitchFamily="34" charset="0"/>
            </a:rPr>
            <a:t>dipertanggungjawabkan</a:t>
          </a:r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. </a:t>
          </a:r>
          <a:endParaRPr lang="en-US" sz="140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6506D776-8B26-4ADB-AB13-9922C3C7D4AB}" type="parTrans" cxnId="{862B8447-4B27-4426-B305-E5C5C42FD0D7}">
      <dgm:prSet/>
      <dgm:spPr/>
      <dgm:t>
        <a:bodyPr/>
        <a:lstStyle/>
        <a:p>
          <a:endParaRPr lang="en-US"/>
        </a:p>
      </dgm:t>
    </dgm:pt>
    <dgm:pt modelId="{E4482288-0EE4-402E-8745-934412D20D5D}" type="sibTrans" cxnId="{862B8447-4B27-4426-B305-E5C5C42FD0D7}">
      <dgm:prSet/>
      <dgm:spPr/>
      <dgm:t>
        <a:bodyPr/>
        <a:lstStyle/>
        <a:p>
          <a:endParaRPr lang="en-US"/>
        </a:p>
      </dgm:t>
    </dgm:pt>
    <dgm:pt modelId="{9D8CF7EC-E190-475C-882D-836206C693AE}">
      <dgm:prSet custT="1"/>
      <dgm:spPr/>
      <dgm:t>
        <a:bodyPr/>
        <a:lstStyle/>
        <a:p>
          <a:pPr algn="just" rtl="0"/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melakukan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perbandingan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kepada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penyedia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sehingga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tercapai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kesepakatan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yang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dapat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dipertanggungjawabkan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.</a:t>
          </a:r>
          <a:endParaRPr lang="en-US" sz="14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F383A71-F34C-49DE-9457-A98B58F58307}" type="parTrans" cxnId="{7BFAEBC4-00C0-48F2-9AE6-D980699C9415}">
      <dgm:prSet/>
      <dgm:spPr/>
      <dgm:t>
        <a:bodyPr/>
        <a:lstStyle/>
        <a:p>
          <a:endParaRPr lang="en-US"/>
        </a:p>
      </dgm:t>
    </dgm:pt>
    <dgm:pt modelId="{91ACE89B-D581-451A-A137-DF537EB8F439}" type="sibTrans" cxnId="{7BFAEBC4-00C0-48F2-9AE6-D980699C9415}">
      <dgm:prSet/>
      <dgm:spPr/>
      <dgm:t>
        <a:bodyPr/>
        <a:lstStyle/>
        <a:p>
          <a:endParaRPr lang="en-US"/>
        </a:p>
      </dgm:t>
    </dgm:pt>
    <dgm:pt modelId="{B394CDDF-AA6C-4568-922C-30675C5B68D8}">
      <dgm:prSet custT="1"/>
      <dgm:spPr/>
      <dgm:t>
        <a:bodyPr/>
        <a:lstStyle/>
        <a:p>
          <a:pPr algn="just" rtl="0"/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Dalam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hal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Kementerian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Pendidikan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Kebudayaan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telah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menetapkan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seperti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eceran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tertinggi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tarif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kontrak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payung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lain,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maka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digunakan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sebagai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kepada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penyedia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sesuai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dengan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ketentuan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zona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setempat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tanpa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penambahan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ongkos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dirty="0" err="1">
              <a:latin typeface="Tahoma" pitchFamily="34" charset="0"/>
              <a:ea typeface="Tahoma" pitchFamily="34" charset="0"/>
              <a:cs typeface="Tahoma" pitchFamily="34" charset="0"/>
            </a:rPr>
            <a:t>kirim</a:t>
          </a:r>
          <a:r>
            <a:rPr lang="en-US" sz="1400" b="0" i="0" dirty="0">
              <a:latin typeface="Tahoma" pitchFamily="34" charset="0"/>
              <a:ea typeface="Tahoma" pitchFamily="34" charset="0"/>
              <a:cs typeface="Tahoma" pitchFamily="34" charset="0"/>
            </a:rPr>
            <a:t>. </a:t>
          </a:r>
          <a:endParaRPr lang="en-US" sz="1400" dirty="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27AD1B02-7E5E-4118-A0B5-FD7426A9A5B1}" type="parTrans" cxnId="{15194B0D-9D85-4908-A57F-FA41FE61881F}">
      <dgm:prSet/>
      <dgm:spPr/>
      <dgm:t>
        <a:bodyPr/>
        <a:lstStyle/>
        <a:p>
          <a:endParaRPr lang="en-US"/>
        </a:p>
      </dgm:t>
    </dgm:pt>
    <dgm:pt modelId="{2E8BFC44-0EA7-4478-9A88-C0A5C0D62B13}" type="sibTrans" cxnId="{15194B0D-9D85-4908-A57F-FA41FE61881F}">
      <dgm:prSet/>
      <dgm:spPr/>
      <dgm:t>
        <a:bodyPr/>
        <a:lstStyle/>
        <a:p>
          <a:endParaRPr lang="en-US"/>
        </a:p>
      </dgm:t>
    </dgm:pt>
    <dgm:pt modelId="{7AF542B0-AF33-439A-B3CC-8AF85D82AEA5}">
      <dgm:prSet custT="1"/>
      <dgm:spPr/>
      <dgm:t>
        <a:bodyPr/>
        <a:lstStyle/>
        <a:p>
          <a:pPr algn="just" rtl="0"/>
          <a:r>
            <a:rPr lang="en-US" sz="1400" b="0" i="0">
              <a:latin typeface="Tahoma" pitchFamily="34" charset="0"/>
              <a:ea typeface="Tahoma" pitchFamily="34" charset="0"/>
              <a:cs typeface="Tahoma" pitchFamily="34" charset="0"/>
            </a:rPr>
            <a:t>Dalam hal harga resmi sebagaimana poin huruf c belum termasuk komponen ongkos kirim, maka dapat ditambahkan komponen ongkos kirim pada harga acuan negosiasi dengan tetap memperhatikan batas kewajaran total harga yang dibayarkan oleh sekolah.</a:t>
          </a:r>
          <a:endParaRPr lang="en-US" sz="140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DCBF4926-DE5F-4419-890E-10F4CB733940}" type="parTrans" cxnId="{D237324A-C80C-45D8-8F4C-B6169CDF1699}">
      <dgm:prSet/>
      <dgm:spPr/>
      <dgm:t>
        <a:bodyPr/>
        <a:lstStyle/>
        <a:p>
          <a:endParaRPr lang="en-US"/>
        </a:p>
      </dgm:t>
    </dgm:pt>
    <dgm:pt modelId="{DBD8E31D-77E1-475A-B19F-79E5E33EDB45}" type="sibTrans" cxnId="{D237324A-C80C-45D8-8F4C-B6169CDF1699}">
      <dgm:prSet/>
      <dgm:spPr/>
      <dgm:t>
        <a:bodyPr/>
        <a:lstStyle/>
        <a:p>
          <a:endParaRPr lang="en-US"/>
        </a:p>
      </dgm:t>
    </dgm:pt>
    <dgm:pt modelId="{75CD6A37-1A6B-4625-A7B4-2D30806EC9FD}" type="pres">
      <dgm:prSet presAssocID="{5620A38C-5472-4074-BB6C-78EA463127EF}" presName="Name0" presStyleCnt="0">
        <dgm:presLayoutVars>
          <dgm:dir/>
          <dgm:animLvl val="lvl"/>
          <dgm:resizeHandles val="exact"/>
        </dgm:presLayoutVars>
      </dgm:prSet>
      <dgm:spPr/>
    </dgm:pt>
    <dgm:pt modelId="{B454E29A-93DF-4BFF-B87B-4AC67B5DA915}" type="pres">
      <dgm:prSet presAssocID="{10CAA51A-2912-45B9-AEB9-80C8FFCAA769}" presName="linNode" presStyleCnt="0"/>
      <dgm:spPr/>
    </dgm:pt>
    <dgm:pt modelId="{B483F278-034F-4420-8DC5-BC117F822416}" type="pres">
      <dgm:prSet presAssocID="{10CAA51A-2912-45B9-AEB9-80C8FFCAA769}" presName="parentText" presStyleLbl="node1" presStyleIdx="0" presStyleCnt="4" custScaleX="267781">
        <dgm:presLayoutVars>
          <dgm:chMax val="1"/>
          <dgm:bulletEnabled val="1"/>
        </dgm:presLayoutVars>
      </dgm:prSet>
      <dgm:spPr/>
    </dgm:pt>
    <dgm:pt modelId="{FEA96223-978C-49D2-986A-85B3A75295E6}" type="pres">
      <dgm:prSet presAssocID="{E4482288-0EE4-402E-8745-934412D20D5D}" presName="sp" presStyleCnt="0"/>
      <dgm:spPr/>
    </dgm:pt>
    <dgm:pt modelId="{EB65D04C-B362-4598-969A-5A8A78A5FE84}" type="pres">
      <dgm:prSet presAssocID="{9D8CF7EC-E190-475C-882D-836206C693AE}" presName="linNode" presStyleCnt="0"/>
      <dgm:spPr/>
    </dgm:pt>
    <dgm:pt modelId="{1055243D-A8ED-4ADB-B5ED-C09FCDC3C8B6}" type="pres">
      <dgm:prSet presAssocID="{9D8CF7EC-E190-475C-882D-836206C693AE}" presName="parentText" presStyleLbl="node1" presStyleIdx="1" presStyleCnt="4" custScaleX="267781">
        <dgm:presLayoutVars>
          <dgm:chMax val="1"/>
          <dgm:bulletEnabled val="1"/>
        </dgm:presLayoutVars>
      </dgm:prSet>
      <dgm:spPr/>
    </dgm:pt>
    <dgm:pt modelId="{A6923E8C-D7F1-4942-828E-BFDBE6030A03}" type="pres">
      <dgm:prSet presAssocID="{91ACE89B-D581-451A-A137-DF537EB8F439}" presName="sp" presStyleCnt="0"/>
      <dgm:spPr/>
    </dgm:pt>
    <dgm:pt modelId="{A5213C77-CE9F-4031-8C26-716857C0567B}" type="pres">
      <dgm:prSet presAssocID="{B394CDDF-AA6C-4568-922C-30675C5B68D8}" presName="linNode" presStyleCnt="0"/>
      <dgm:spPr/>
    </dgm:pt>
    <dgm:pt modelId="{70D6D429-999C-4078-B916-9AE3765790BF}" type="pres">
      <dgm:prSet presAssocID="{B394CDDF-AA6C-4568-922C-30675C5B68D8}" presName="parentText" presStyleLbl="node1" presStyleIdx="2" presStyleCnt="4" custScaleX="267781">
        <dgm:presLayoutVars>
          <dgm:chMax val="1"/>
          <dgm:bulletEnabled val="1"/>
        </dgm:presLayoutVars>
      </dgm:prSet>
      <dgm:spPr/>
    </dgm:pt>
    <dgm:pt modelId="{8A105E6D-F6F6-4E74-B5EF-4D750529867F}" type="pres">
      <dgm:prSet presAssocID="{2E8BFC44-0EA7-4478-9A88-C0A5C0D62B13}" presName="sp" presStyleCnt="0"/>
      <dgm:spPr/>
    </dgm:pt>
    <dgm:pt modelId="{6A46BDC3-4E74-4041-9F29-2AEA78D6D5CF}" type="pres">
      <dgm:prSet presAssocID="{7AF542B0-AF33-439A-B3CC-8AF85D82AEA5}" presName="linNode" presStyleCnt="0"/>
      <dgm:spPr/>
    </dgm:pt>
    <dgm:pt modelId="{41A4AC6B-EB64-498F-A7B9-D76B87693136}" type="pres">
      <dgm:prSet presAssocID="{7AF542B0-AF33-439A-B3CC-8AF85D82AEA5}" presName="parentText" presStyleLbl="node1" presStyleIdx="3" presStyleCnt="4" custScaleX="267781">
        <dgm:presLayoutVars>
          <dgm:chMax val="1"/>
          <dgm:bulletEnabled val="1"/>
        </dgm:presLayoutVars>
      </dgm:prSet>
      <dgm:spPr/>
    </dgm:pt>
  </dgm:ptLst>
  <dgm:cxnLst>
    <dgm:cxn modelId="{15194B0D-9D85-4908-A57F-FA41FE61881F}" srcId="{5620A38C-5472-4074-BB6C-78EA463127EF}" destId="{B394CDDF-AA6C-4568-922C-30675C5B68D8}" srcOrd="2" destOrd="0" parTransId="{27AD1B02-7E5E-4118-A0B5-FD7426A9A5B1}" sibTransId="{2E8BFC44-0EA7-4478-9A88-C0A5C0D62B13}"/>
    <dgm:cxn modelId="{BCEDB014-CBED-4723-8B5B-48B40A2C3459}" type="presOf" srcId="{7AF542B0-AF33-439A-B3CC-8AF85D82AEA5}" destId="{41A4AC6B-EB64-498F-A7B9-D76B87693136}" srcOrd="0" destOrd="0" presId="urn:microsoft.com/office/officeart/2005/8/layout/vList5"/>
    <dgm:cxn modelId="{6C051515-2FB8-4C16-9826-C7E2241C4163}" type="presOf" srcId="{9D8CF7EC-E190-475C-882D-836206C693AE}" destId="{1055243D-A8ED-4ADB-B5ED-C09FCDC3C8B6}" srcOrd="0" destOrd="0" presId="urn:microsoft.com/office/officeart/2005/8/layout/vList5"/>
    <dgm:cxn modelId="{862B8447-4B27-4426-B305-E5C5C42FD0D7}" srcId="{5620A38C-5472-4074-BB6C-78EA463127EF}" destId="{10CAA51A-2912-45B9-AEB9-80C8FFCAA769}" srcOrd="0" destOrd="0" parTransId="{6506D776-8B26-4ADB-AB13-9922C3C7D4AB}" sibTransId="{E4482288-0EE4-402E-8745-934412D20D5D}"/>
    <dgm:cxn modelId="{D237324A-C80C-45D8-8F4C-B6169CDF1699}" srcId="{5620A38C-5472-4074-BB6C-78EA463127EF}" destId="{7AF542B0-AF33-439A-B3CC-8AF85D82AEA5}" srcOrd="3" destOrd="0" parTransId="{DCBF4926-DE5F-4419-890E-10F4CB733940}" sibTransId="{DBD8E31D-77E1-475A-B19F-79E5E33EDB45}"/>
    <dgm:cxn modelId="{D7524A84-4292-433A-B884-37FE4F704607}" type="presOf" srcId="{5620A38C-5472-4074-BB6C-78EA463127EF}" destId="{75CD6A37-1A6B-4625-A7B4-2D30806EC9FD}" srcOrd="0" destOrd="0" presId="urn:microsoft.com/office/officeart/2005/8/layout/vList5"/>
    <dgm:cxn modelId="{E98F93BF-3442-4B66-A8D6-18DBDC720B73}" type="presOf" srcId="{B394CDDF-AA6C-4568-922C-30675C5B68D8}" destId="{70D6D429-999C-4078-B916-9AE3765790BF}" srcOrd="0" destOrd="0" presId="urn:microsoft.com/office/officeart/2005/8/layout/vList5"/>
    <dgm:cxn modelId="{7BFAEBC4-00C0-48F2-9AE6-D980699C9415}" srcId="{5620A38C-5472-4074-BB6C-78EA463127EF}" destId="{9D8CF7EC-E190-475C-882D-836206C693AE}" srcOrd="1" destOrd="0" parTransId="{DF383A71-F34C-49DE-9457-A98B58F58307}" sibTransId="{91ACE89B-D581-451A-A137-DF537EB8F439}"/>
    <dgm:cxn modelId="{E84357D3-E4F3-45B5-B76D-08C54B4DC19B}" type="presOf" srcId="{10CAA51A-2912-45B9-AEB9-80C8FFCAA769}" destId="{B483F278-034F-4420-8DC5-BC117F822416}" srcOrd="0" destOrd="0" presId="urn:microsoft.com/office/officeart/2005/8/layout/vList5"/>
    <dgm:cxn modelId="{588555BB-DE71-4948-B2FC-1950C8AC96AA}" type="presParOf" srcId="{75CD6A37-1A6B-4625-A7B4-2D30806EC9FD}" destId="{B454E29A-93DF-4BFF-B87B-4AC67B5DA915}" srcOrd="0" destOrd="0" presId="urn:microsoft.com/office/officeart/2005/8/layout/vList5"/>
    <dgm:cxn modelId="{21F883B6-C247-4947-8658-FB4E1F86C333}" type="presParOf" srcId="{B454E29A-93DF-4BFF-B87B-4AC67B5DA915}" destId="{B483F278-034F-4420-8DC5-BC117F822416}" srcOrd="0" destOrd="0" presId="urn:microsoft.com/office/officeart/2005/8/layout/vList5"/>
    <dgm:cxn modelId="{D7443648-531B-4CC0-8474-CC45EB739C75}" type="presParOf" srcId="{75CD6A37-1A6B-4625-A7B4-2D30806EC9FD}" destId="{FEA96223-978C-49D2-986A-85B3A75295E6}" srcOrd="1" destOrd="0" presId="urn:microsoft.com/office/officeart/2005/8/layout/vList5"/>
    <dgm:cxn modelId="{57C29EFA-3DFB-4AB4-9F70-CDAE4DFF93DD}" type="presParOf" srcId="{75CD6A37-1A6B-4625-A7B4-2D30806EC9FD}" destId="{EB65D04C-B362-4598-969A-5A8A78A5FE84}" srcOrd="2" destOrd="0" presId="urn:microsoft.com/office/officeart/2005/8/layout/vList5"/>
    <dgm:cxn modelId="{EF2C6EA3-D958-4500-9DF2-CDCD8192A5C3}" type="presParOf" srcId="{EB65D04C-B362-4598-969A-5A8A78A5FE84}" destId="{1055243D-A8ED-4ADB-B5ED-C09FCDC3C8B6}" srcOrd="0" destOrd="0" presId="urn:microsoft.com/office/officeart/2005/8/layout/vList5"/>
    <dgm:cxn modelId="{B9BE6B30-5CFB-467B-A14D-80C23B46C062}" type="presParOf" srcId="{75CD6A37-1A6B-4625-A7B4-2D30806EC9FD}" destId="{A6923E8C-D7F1-4942-828E-BFDBE6030A03}" srcOrd="3" destOrd="0" presId="urn:microsoft.com/office/officeart/2005/8/layout/vList5"/>
    <dgm:cxn modelId="{21EB2C58-680C-4205-862A-A28991F01CDA}" type="presParOf" srcId="{75CD6A37-1A6B-4625-A7B4-2D30806EC9FD}" destId="{A5213C77-CE9F-4031-8C26-716857C0567B}" srcOrd="4" destOrd="0" presId="urn:microsoft.com/office/officeart/2005/8/layout/vList5"/>
    <dgm:cxn modelId="{769D2448-A60F-4AF1-AA65-B4D70327C26D}" type="presParOf" srcId="{A5213C77-CE9F-4031-8C26-716857C0567B}" destId="{70D6D429-999C-4078-B916-9AE3765790BF}" srcOrd="0" destOrd="0" presId="urn:microsoft.com/office/officeart/2005/8/layout/vList5"/>
    <dgm:cxn modelId="{F612B82D-3A62-405F-A289-DCB588F7B891}" type="presParOf" srcId="{75CD6A37-1A6B-4625-A7B4-2D30806EC9FD}" destId="{8A105E6D-F6F6-4E74-B5EF-4D750529867F}" srcOrd="5" destOrd="0" presId="urn:microsoft.com/office/officeart/2005/8/layout/vList5"/>
    <dgm:cxn modelId="{E5A0D2FF-B7EE-4F3D-9972-A831E7FBCC51}" type="presParOf" srcId="{75CD6A37-1A6B-4625-A7B4-2D30806EC9FD}" destId="{6A46BDC3-4E74-4041-9F29-2AEA78D6D5CF}" srcOrd="6" destOrd="0" presId="urn:microsoft.com/office/officeart/2005/8/layout/vList5"/>
    <dgm:cxn modelId="{0EB8AB0D-AE54-40EA-807D-785AAF258809}" type="presParOf" srcId="{6A46BDC3-4E74-4041-9F29-2AEA78D6D5CF}" destId="{41A4AC6B-EB64-498F-A7B9-D76B87693136}" srcOrd="0" destOrd="0" presId="urn:microsoft.com/office/officeart/2005/8/layout/vList5"/>
  </dgm:cxnLst>
  <dgm:bg>
    <a:noFill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21C2FBE-0C3C-4D8B-9AFB-EA081B80C76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94D0E9-B665-4AD0-82F9-8AC2823AA5FE}">
      <dgm:prSet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>
        <a:solidFill>
          <a:schemeClr val="accent1">
            <a:lumMod val="50000"/>
          </a:schemeClr>
        </a:solidFill>
      </dgm:spPr>
      <dgm:t>
        <a:bodyPr/>
        <a:lstStyle/>
        <a:p>
          <a:pPr rtl="0"/>
          <a:r>
            <a:rPr lang="id-ID" b="1" i="0" dirty="0">
              <a:solidFill>
                <a:schemeClr val="bg1"/>
              </a:solidFill>
            </a:rPr>
            <a:t>Petunjuk Pelaksanaan Pengadaan Barang dan Jasa Secara Online </a:t>
          </a:r>
          <a:endParaRPr lang="en-US" dirty="0">
            <a:solidFill>
              <a:schemeClr val="bg1"/>
            </a:solidFill>
          </a:endParaRPr>
        </a:p>
      </dgm:t>
    </dgm:pt>
    <dgm:pt modelId="{9BBF339C-BEB8-453E-946A-71DC36676FED}" type="parTrans" cxnId="{76DBE0DD-5868-429C-B2A8-9D860FAC409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2E7C3FE-4D1F-4C93-8216-CB94FC7583DA}" type="sibTrans" cxnId="{76DBE0DD-5868-429C-B2A8-9D860FAC409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5E8E2A4-AE0B-4E8F-A181-69B80B61D53F}" type="pres">
      <dgm:prSet presAssocID="{A21C2FBE-0C3C-4D8B-9AFB-EA081B80C760}" presName="linear" presStyleCnt="0">
        <dgm:presLayoutVars>
          <dgm:animLvl val="lvl"/>
          <dgm:resizeHandles val="exact"/>
        </dgm:presLayoutVars>
      </dgm:prSet>
      <dgm:spPr/>
    </dgm:pt>
    <dgm:pt modelId="{E678E556-3B36-4E6D-BDFA-061C046615BF}" type="pres">
      <dgm:prSet presAssocID="{4994D0E9-B665-4AD0-82F9-8AC2823AA5FE}" presName="parentText" presStyleLbl="node1" presStyleIdx="0" presStyleCnt="1" custScaleY="11355" custLinFactNeighborY="-466">
        <dgm:presLayoutVars>
          <dgm:chMax val="0"/>
          <dgm:bulletEnabled val="1"/>
        </dgm:presLayoutVars>
      </dgm:prSet>
      <dgm:spPr/>
    </dgm:pt>
  </dgm:ptLst>
  <dgm:cxnLst>
    <dgm:cxn modelId="{10B3F923-3184-4873-99CD-742A70EA987D}" type="presOf" srcId="{A21C2FBE-0C3C-4D8B-9AFB-EA081B80C760}" destId="{D5E8E2A4-AE0B-4E8F-A181-69B80B61D53F}" srcOrd="0" destOrd="0" presId="urn:microsoft.com/office/officeart/2005/8/layout/vList2"/>
    <dgm:cxn modelId="{C907EFC4-1C2F-4BD1-89D7-52C66B7742C1}" type="presOf" srcId="{4994D0E9-B665-4AD0-82F9-8AC2823AA5FE}" destId="{E678E556-3B36-4E6D-BDFA-061C046615BF}" srcOrd="0" destOrd="0" presId="urn:microsoft.com/office/officeart/2005/8/layout/vList2"/>
    <dgm:cxn modelId="{76DBE0DD-5868-429C-B2A8-9D860FAC409C}" srcId="{A21C2FBE-0C3C-4D8B-9AFB-EA081B80C760}" destId="{4994D0E9-B665-4AD0-82F9-8AC2823AA5FE}" srcOrd="0" destOrd="0" parTransId="{9BBF339C-BEB8-453E-946A-71DC36676FED}" sibTransId="{62E7C3FE-4D1F-4C93-8216-CB94FC7583DA}"/>
    <dgm:cxn modelId="{98A84614-8C13-4047-B35C-E34CFFA0321A}" type="presParOf" srcId="{D5E8E2A4-AE0B-4E8F-A181-69B80B61D53F}" destId="{E678E556-3B36-4E6D-BDFA-061C046615B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68479AF-01D6-4709-A906-742D41B53B6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3D704A-8B03-479F-91AC-6A8ACC15B6A2}">
      <dgm:prSet/>
      <dgm:spPr>
        <a:solidFill>
          <a:srgbClr val="67EF9E"/>
        </a:solidFill>
      </dgm:spPr>
      <dgm:t>
        <a:bodyPr/>
        <a:lstStyle/>
        <a:p>
          <a:pPr algn="just" rtl="0"/>
          <a:r>
            <a:rPr lang="id-ID" b="0" i="0"/>
            <a:t>Penyelesaian perselisihan</a:t>
          </a:r>
          <a:r>
            <a:rPr lang="en-US" b="0" i="0"/>
            <a:t> </a:t>
          </a:r>
          <a:r>
            <a:rPr lang="en-US" b="0" i="0" err="1"/>
            <a:t>berada</a:t>
          </a:r>
          <a:r>
            <a:rPr lang="en-US" b="0" i="0"/>
            <a:t> di </a:t>
          </a:r>
          <a:r>
            <a:rPr lang="en-US" b="0" i="0" err="1"/>
            <a:t>masing-masing</a:t>
          </a:r>
          <a:r>
            <a:rPr lang="en-US" b="0" i="0"/>
            <a:t> </a:t>
          </a:r>
          <a:r>
            <a:rPr lang="en-US" b="0" i="0" err="1"/>
            <a:t>mitra</a:t>
          </a:r>
          <a:r>
            <a:rPr lang="en-US" b="0" i="0"/>
            <a:t> </a:t>
          </a:r>
          <a:r>
            <a:rPr lang="en-US" b="0" i="0" err="1"/>
            <a:t>SIPLah</a:t>
          </a:r>
          <a:endParaRPr lang="en-US"/>
        </a:p>
      </dgm:t>
    </dgm:pt>
    <dgm:pt modelId="{A788F29F-1AA8-4B41-BFCE-22F7D02C2FC3}" type="parTrans" cxnId="{9D42FAA7-57F8-41E9-988E-B31810DB8AAB}">
      <dgm:prSet/>
      <dgm:spPr/>
      <dgm:t>
        <a:bodyPr/>
        <a:lstStyle/>
        <a:p>
          <a:endParaRPr lang="en-US"/>
        </a:p>
      </dgm:t>
    </dgm:pt>
    <dgm:pt modelId="{A409C507-B260-4793-A812-62A9742F3330}" type="sibTrans" cxnId="{9D42FAA7-57F8-41E9-988E-B31810DB8AAB}">
      <dgm:prSet/>
      <dgm:spPr/>
      <dgm:t>
        <a:bodyPr/>
        <a:lstStyle/>
        <a:p>
          <a:endParaRPr lang="en-US"/>
        </a:p>
      </dgm:t>
    </dgm:pt>
    <dgm:pt modelId="{6C999171-E95D-4820-9434-6BBE1C17B54F}">
      <dgm:prSet/>
      <dgm:spPr>
        <a:solidFill>
          <a:srgbClr val="FFFF99"/>
        </a:solidFill>
      </dgm:spPr>
      <dgm:t>
        <a:bodyPr/>
        <a:lstStyle/>
        <a:p>
          <a:pPr algn="just" rtl="0"/>
          <a:r>
            <a:rPr lang="id-ID" b="0" i="0"/>
            <a:t>Keterlambatan pembayaran</a:t>
          </a:r>
          <a:r>
            <a:rPr lang="en-US" b="0" i="0"/>
            <a:t> </a:t>
          </a:r>
          <a:r>
            <a:rPr lang="en-US" b="0" i="0" err="1"/>
            <a:t>dapat</a:t>
          </a:r>
          <a:r>
            <a:rPr lang="en-US" b="0" i="0"/>
            <a:t> </a:t>
          </a:r>
          <a:r>
            <a:rPr lang="en-US" b="0" i="0" err="1"/>
            <a:t>berdampak</a:t>
          </a:r>
          <a:r>
            <a:rPr lang="en-US" b="0" i="0"/>
            <a:t> </a:t>
          </a:r>
          <a:r>
            <a:rPr lang="en-US" b="0" i="0" err="1"/>
            <a:t>pada</a:t>
          </a:r>
          <a:r>
            <a:rPr lang="en-US" b="0" i="0"/>
            <a:t> </a:t>
          </a:r>
          <a:r>
            <a:rPr lang="en-US" b="0" i="0" err="1"/>
            <a:t>penerimaan</a:t>
          </a:r>
          <a:r>
            <a:rPr lang="en-US" b="0" i="0"/>
            <a:t> </a:t>
          </a:r>
          <a:r>
            <a:rPr lang="en-US" b="0" i="0" err="1"/>
            <a:t>dana</a:t>
          </a:r>
          <a:r>
            <a:rPr lang="en-US" b="0" i="0"/>
            <a:t> BOS </a:t>
          </a:r>
          <a:r>
            <a:rPr lang="en-US" b="0" i="0" err="1"/>
            <a:t>berikutnya</a:t>
          </a:r>
          <a:endParaRPr lang="en-US"/>
        </a:p>
      </dgm:t>
    </dgm:pt>
    <dgm:pt modelId="{B541EC83-3B61-49F5-8F56-6A6DB0B6AD92}" type="sibTrans" cxnId="{89843448-9D7D-4FB1-84E9-748F510DFF31}">
      <dgm:prSet/>
      <dgm:spPr/>
      <dgm:t>
        <a:bodyPr/>
        <a:lstStyle/>
        <a:p>
          <a:endParaRPr lang="en-US"/>
        </a:p>
      </dgm:t>
    </dgm:pt>
    <dgm:pt modelId="{3D9F0FD1-6CD0-4D00-B3AF-8FC02C0CCE54}" type="parTrans" cxnId="{89843448-9D7D-4FB1-84E9-748F510DFF31}">
      <dgm:prSet/>
      <dgm:spPr/>
      <dgm:t>
        <a:bodyPr/>
        <a:lstStyle/>
        <a:p>
          <a:endParaRPr lang="en-US"/>
        </a:p>
      </dgm:t>
    </dgm:pt>
    <dgm:pt modelId="{B6081DDF-B7DE-49C7-8B1F-3AF11C1AC1B4}">
      <dgm:prSet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>
        <a:solidFill>
          <a:schemeClr val="accent5">
            <a:lumMod val="60000"/>
            <a:lumOff val="40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algn="just" rtl="0"/>
          <a:r>
            <a:rPr lang="id-ID" b="0" i="0"/>
            <a:t>Sekolah diwajibkan melakukan pengadaan secara online</a:t>
          </a:r>
          <a:r>
            <a:rPr lang="en-US" b="0" i="0"/>
            <a:t> </a:t>
          </a:r>
          <a:r>
            <a:rPr lang="en-US" b="0" i="0" err="1"/>
            <a:t>melalui</a:t>
          </a:r>
          <a:r>
            <a:rPr lang="en-US" b="0" i="0"/>
            <a:t> </a:t>
          </a:r>
          <a:r>
            <a:rPr lang="en-US" b="0" i="0" err="1"/>
            <a:t>SIPLah</a:t>
          </a:r>
          <a:endParaRPr lang="en-US"/>
        </a:p>
      </dgm:t>
    </dgm:pt>
    <dgm:pt modelId="{51E293EF-4A2D-4150-92A1-0ADD4510C4D6}" type="sibTrans" cxnId="{604CEC20-197D-4108-AA2E-53CB04C5BA24}">
      <dgm:prSet/>
      <dgm:spPr/>
      <dgm:t>
        <a:bodyPr/>
        <a:lstStyle/>
        <a:p>
          <a:endParaRPr lang="en-US"/>
        </a:p>
      </dgm:t>
    </dgm:pt>
    <dgm:pt modelId="{6CEC4CFA-976A-4E88-91AB-F3E9ABC50CB6}" type="parTrans" cxnId="{604CEC20-197D-4108-AA2E-53CB04C5BA24}">
      <dgm:prSet/>
      <dgm:spPr/>
      <dgm:t>
        <a:bodyPr/>
        <a:lstStyle/>
        <a:p>
          <a:endParaRPr lang="en-US"/>
        </a:p>
      </dgm:t>
    </dgm:pt>
    <dgm:pt modelId="{9F87F3EA-B84A-4A94-A2A2-677DC976D13C}">
      <dgm:prSet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solidFill>
          <a:srgbClr val="FFB469"/>
        </a:solidFill>
        <a:ln>
          <a:solidFill>
            <a:schemeClr val="accent1"/>
          </a:solidFill>
        </a:ln>
      </dgm:spPr>
      <dgm:t>
        <a:bodyPr/>
        <a:lstStyle/>
        <a:p>
          <a:pPr algn="just" rtl="0"/>
          <a:r>
            <a:rPr lang="id-ID" b="0" i="0"/>
            <a:t>Penyedia barang/jasa melakukan akses ke laman SIPLah melalui https://bos.kemdikbud.go.id/, kemudian pilih “Masuk SIPLah”</a:t>
          </a:r>
          <a:endParaRPr lang="en-US"/>
        </a:p>
      </dgm:t>
    </dgm:pt>
    <dgm:pt modelId="{6B6A2E78-2F39-4DDA-9C3D-B2904D2D392A}" type="sibTrans" cxnId="{3DB47A34-93FB-4D2B-9689-C8E334DA5C1C}">
      <dgm:prSet/>
      <dgm:spPr/>
      <dgm:t>
        <a:bodyPr/>
        <a:lstStyle/>
        <a:p>
          <a:endParaRPr lang="en-US"/>
        </a:p>
      </dgm:t>
    </dgm:pt>
    <dgm:pt modelId="{0F9CD434-7B3C-4275-A45C-BB71032E1B88}" type="parTrans" cxnId="{3DB47A34-93FB-4D2B-9689-C8E334DA5C1C}">
      <dgm:prSet/>
      <dgm:spPr/>
      <dgm:t>
        <a:bodyPr/>
        <a:lstStyle/>
        <a:p>
          <a:endParaRPr lang="en-US"/>
        </a:p>
      </dgm:t>
    </dgm:pt>
    <dgm:pt modelId="{B0C3C6A8-864F-4736-AC89-8775AC759DFA}" type="pres">
      <dgm:prSet presAssocID="{A68479AF-01D6-4709-A906-742D41B53B6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A673623-E673-419C-9296-05895A7D42F8}" type="pres">
      <dgm:prSet presAssocID="{9F87F3EA-B84A-4A94-A2A2-677DC976D13C}" presName="circle1" presStyleLbl="node1" presStyleIdx="0" presStyleCnt="4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>
        <a:solidFill>
          <a:srgbClr val="FF9933"/>
        </a:solidFill>
      </dgm:spPr>
    </dgm:pt>
    <dgm:pt modelId="{16B9FACF-9372-445C-B66B-196A61E79152}" type="pres">
      <dgm:prSet presAssocID="{9F87F3EA-B84A-4A94-A2A2-677DC976D13C}" presName="space" presStyleCnt="0"/>
      <dgm:spPr/>
    </dgm:pt>
    <dgm:pt modelId="{1E54AD03-5CE2-42E7-BB77-FE3FC134073E}" type="pres">
      <dgm:prSet presAssocID="{9F87F3EA-B84A-4A94-A2A2-677DC976D13C}" presName="rect1" presStyleLbl="alignAcc1" presStyleIdx="0" presStyleCnt="4"/>
      <dgm:spPr/>
    </dgm:pt>
    <dgm:pt modelId="{859F01CE-8E1A-43F3-84BC-478D5AD91638}" type="pres">
      <dgm:prSet presAssocID="{B6081DDF-B7DE-49C7-8B1F-3AF11C1AC1B4}" presName="vertSpace2" presStyleLbl="node1" presStyleIdx="0" presStyleCnt="4"/>
      <dgm:spPr/>
    </dgm:pt>
    <dgm:pt modelId="{CFC2A775-E520-4A5E-90CB-185E4CDEA0E6}" type="pres">
      <dgm:prSet presAssocID="{B6081DDF-B7DE-49C7-8B1F-3AF11C1AC1B4}" presName="circle2" presStyleLbl="node1" presStyleIdx="1" presStyleCnt="4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>
        <a:solidFill>
          <a:srgbClr val="8F86D4"/>
        </a:solidFill>
      </dgm:spPr>
    </dgm:pt>
    <dgm:pt modelId="{B886AAC6-6E6D-4CBE-8685-E9335BE95CE9}" type="pres">
      <dgm:prSet presAssocID="{B6081DDF-B7DE-49C7-8B1F-3AF11C1AC1B4}" presName="rect2" presStyleLbl="alignAcc1" presStyleIdx="1" presStyleCnt="4"/>
      <dgm:spPr/>
    </dgm:pt>
    <dgm:pt modelId="{24B980C9-CDF8-4684-BABF-50FEAD915D9F}" type="pres">
      <dgm:prSet presAssocID="{6C999171-E95D-4820-9434-6BBE1C17B54F}" presName="vertSpace3" presStyleLbl="node1" presStyleIdx="1" presStyleCnt="4"/>
      <dgm:spPr/>
    </dgm:pt>
    <dgm:pt modelId="{09B77E62-FBEC-44BF-9D7C-F0CE9AE16F20}" type="pres">
      <dgm:prSet presAssocID="{6C999171-E95D-4820-9434-6BBE1C17B54F}" presName="circle3" presStyleLbl="node1" presStyleIdx="2" presStyleCnt="4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>
        <a:solidFill>
          <a:srgbClr val="FFFF66"/>
        </a:solidFill>
      </dgm:spPr>
    </dgm:pt>
    <dgm:pt modelId="{4231B94C-AD8C-4448-AC66-FAC35380F519}" type="pres">
      <dgm:prSet presAssocID="{6C999171-E95D-4820-9434-6BBE1C17B54F}" presName="rect3" presStyleLbl="alignAcc1" presStyleIdx="2" presStyleCnt="4"/>
      <dgm:spPr/>
    </dgm:pt>
    <dgm:pt modelId="{178EE704-2DC6-463F-A9BD-29922392E1B1}" type="pres">
      <dgm:prSet presAssocID="{5C3D704A-8B03-479F-91AC-6A8ACC15B6A2}" presName="vertSpace4" presStyleLbl="node1" presStyleIdx="2" presStyleCnt="4"/>
      <dgm:spPr/>
    </dgm:pt>
    <dgm:pt modelId="{484E5255-93AF-4222-A23F-0451CC7C7B2E}" type="pres">
      <dgm:prSet presAssocID="{5C3D704A-8B03-479F-91AC-6A8ACC15B6A2}" presName="circle4" presStyleLbl="node1" presStyleIdx="3" presStyleCnt="4"/>
      <dgm:spPr>
        <a:solidFill>
          <a:srgbClr val="3EEA84"/>
        </a:solidFill>
      </dgm:spPr>
    </dgm:pt>
    <dgm:pt modelId="{00714EA8-C87D-404C-8045-0983C9DE0A2E}" type="pres">
      <dgm:prSet presAssocID="{5C3D704A-8B03-479F-91AC-6A8ACC15B6A2}" presName="rect4" presStyleLbl="alignAcc1" presStyleIdx="3" presStyleCnt="4" custLinFactNeighborY="750"/>
      <dgm:spPr/>
    </dgm:pt>
    <dgm:pt modelId="{932E9B94-DDC9-458E-B8BB-228A118FFEF3}" type="pres">
      <dgm:prSet presAssocID="{9F87F3EA-B84A-4A94-A2A2-677DC976D13C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33C64BD2-F1EA-4CF9-BBA8-9D6BA9D00A15}" type="pres">
      <dgm:prSet presAssocID="{B6081DDF-B7DE-49C7-8B1F-3AF11C1AC1B4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FB8AD92-AD0E-430D-B89C-0F38C969A07A}" type="pres">
      <dgm:prSet presAssocID="{6C999171-E95D-4820-9434-6BBE1C17B54F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BFDA110B-3B13-4D73-AC6E-003948A47BFC}" type="pres">
      <dgm:prSet presAssocID="{5C3D704A-8B03-479F-91AC-6A8ACC15B6A2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0C291E08-EFC5-4E37-BDD2-3560CFA12219}" type="presOf" srcId="{5C3D704A-8B03-479F-91AC-6A8ACC15B6A2}" destId="{00714EA8-C87D-404C-8045-0983C9DE0A2E}" srcOrd="0" destOrd="0" presId="urn:microsoft.com/office/officeart/2005/8/layout/target3"/>
    <dgm:cxn modelId="{D0F61E1E-C3B2-44BC-85A6-0B5F5A18D751}" type="presOf" srcId="{5C3D704A-8B03-479F-91AC-6A8ACC15B6A2}" destId="{BFDA110B-3B13-4D73-AC6E-003948A47BFC}" srcOrd="1" destOrd="0" presId="urn:microsoft.com/office/officeart/2005/8/layout/target3"/>
    <dgm:cxn modelId="{604CEC20-197D-4108-AA2E-53CB04C5BA24}" srcId="{A68479AF-01D6-4709-A906-742D41B53B65}" destId="{B6081DDF-B7DE-49C7-8B1F-3AF11C1AC1B4}" srcOrd="1" destOrd="0" parTransId="{6CEC4CFA-976A-4E88-91AB-F3E9ABC50CB6}" sibTransId="{51E293EF-4A2D-4150-92A1-0ADD4510C4D6}"/>
    <dgm:cxn modelId="{03315C29-9F2C-4049-B226-19E9F4D7A4EF}" type="presOf" srcId="{A68479AF-01D6-4709-A906-742D41B53B65}" destId="{B0C3C6A8-864F-4736-AC89-8775AC759DFA}" srcOrd="0" destOrd="0" presId="urn:microsoft.com/office/officeart/2005/8/layout/target3"/>
    <dgm:cxn modelId="{3DB47A34-93FB-4D2B-9689-C8E334DA5C1C}" srcId="{A68479AF-01D6-4709-A906-742D41B53B65}" destId="{9F87F3EA-B84A-4A94-A2A2-677DC976D13C}" srcOrd="0" destOrd="0" parTransId="{0F9CD434-7B3C-4275-A45C-BB71032E1B88}" sibTransId="{6B6A2E78-2F39-4DDA-9C3D-B2904D2D392A}"/>
    <dgm:cxn modelId="{96AF513B-230E-4BFF-9461-27F5EFEFCBAC}" type="presOf" srcId="{B6081DDF-B7DE-49C7-8B1F-3AF11C1AC1B4}" destId="{33C64BD2-F1EA-4CF9-BBA8-9D6BA9D00A15}" srcOrd="1" destOrd="0" presId="urn:microsoft.com/office/officeart/2005/8/layout/target3"/>
    <dgm:cxn modelId="{F693363E-A3CA-41B8-9CDF-0E9ECE010705}" type="presOf" srcId="{9F87F3EA-B84A-4A94-A2A2-677DC976D13C}" destId="{932E9B94-DDC9-458E-B8BB-228A118FFEF3}" srcOrd="1" destOrd="0" presId="urn:microsoft.com/office/officeart/2005/8/layout/target3"/>
    <dgm:cxn modelId="{89843448-9D7D-4FB1-84E9-748F510DFF31}" srcId="{A68479AF-01D6-4709-A906-742D41B53B65}" destId="{6C999171-E95D-4820-9434-6BBE1C17B54F}" srcOrd="2" destOrd="0" parTransId="{3D9F0FD1-6CD0-4D00-B3AF-8FC02C0CCE54}" sibTransId="{B541EC83-3B61-49F5-8F56-6A6DB0B6AD92}"/>
    <dgm:cxn modelId="{45EA4191-03F5-441F-ABA7-FD635DB9752A}" type="presOf" srcId="{9F87F3EA-B84A-4A94-A2A2-677DC976D13C}" destId="{1E54AD03-5CE2-42E7-BB77-FE3FC134073E}" srcOrd="0" destOrd="0" presId="urn:microsoft.com/office/officeart/2005/8/layout/target3"/>
    <dgm:cxn modelId="{9D42FAA7-57F8-41E9-988E-B31810DB8AAB}" srcId="{A68479AF-01D6-4709-A906-742D41B53B65}" destId="{5C3D704A-8B03-479F-91AC-6A8ACC15B6A2}" srcOrd="3" destOrd="0" parTransId="{A788F29F-1AA8-4B41-BFCE-22F7D02C2FC3}" sibTransId="{A409C507-B260-4793-A812-62A9742F3330}"/>
    <dgm:cxn modelId="{BFF34DB2-B8A4-41D5-B6E8-644F9F6CEA93}" type="presOf" srcId="{B6081DDF-B7DE-49C7-8B1F-3AF11C1AC1B4}" destId="{B886AAC6-6E6D-4CBE-8685-E9335BE95CE9}" srcOrd="0" destOrd="0" presId="urn:microsoft.com/office/officeart/2005/8/layout/target3"/>
    <dgm:cxn modelId="{11D916D3-EE7D-4635-8A65-4E5DE6384164}" type="presOf" srcId="{6C999171-E95D-4820-9434-6BBE1C17B54F}" destId="{DFB8AD92-AD0E-430D-B89C-0F38C969A07A}" srcOrd="1" destOrd="0" presId="urn:microsoft.com/office/officeart/2005/8/layout/target3"/>
    <dgm:cxn modelId="{AD3626DB-75A2-41E9-88AA-198542170055}" type="presOf" srcId="{6C999171-E95D-4820-9434-6BBE1C17B54F}" destId="{4231B94C-AD8C-4448-AC66-FAC35380F519}" srcOrd="0" destOrd="0" presId="urn:microsoft.com/office/officeart/2005/8/layout/target3"/>
    <dgm:cxn modelId="{5C063014-B6BF-459C-A9D1-08A56F7A72EF}" type="presParOf" srcId="{B0C3C6A8-864F-4736-AC89-8775AC759DFA}" destId="{1A673623-E673-419C-9296-05895A7D42F8}" srcOrd="0" destOrd="0" presId="urn:microsoft.com/office/officeart/2005/8/layout/target3"/>
    <dgm:cxn modelId="{8ECFECC5-338C-4A4E-8DE1-94682192F56D}" type="presParOf" srcId="{B0C3C6A8-864F-4736-AC89-8775AC759DFA}" destId="{16B9FACF-9372-445C-B66B-196A61E79152}" srcOrd="1" destOrd="0" presId="urn:microsoft.com/office/officeart/2005/8/layout/target3"/>
    <dgm:cxn modelId="{6AD5B46B-4F00-4D66-B322-C86C5051F39C}" type="presParOf" srcId="{B0C3C6A8-864F-4736-AC89-8775AC759DFA}" destId="{1E54AD03-5CE2-42E7-BB77-FE3FC134073E}" srcOrd="2" destOrd="0" presId="urn:microsoft.com/office/officeart/2005/8/layout/target3"/>
    <dgm:cxn modelId="{BA2FB1AE-610D-40D7-A8F1-A5C521110155}" type="presParOf" srcId="{B0C3C6A8-864F-4736-AC89-8775AC759DFA}" destId="{859F01CE-8E1A-43F3-84BC-478D5AD91638}" srcOrd="3" destOrd="0" presId="urn:microsoft.com/office/officeart/2005/8/layout/target3"/>
    <dgm:cxn modelId="{0BCCA274-1CFD-4A54-A4FA-16414CEAC7EA}" type="presParOf" srcId="{B0C3C6A8-864F-4736-AC89-8775AC759DFA}" destId="{CFC2A775-E520-4A5E-90CB-185E4CDEA0E6}" srcOrd="4" destOrd="0" presId="urn:microsoft.com/office/officeart/2005/8/layout/target3"/>
    <dgm:cxn modelId="{A4CE6CB0-B0DF-4CDD-9431-B9F424CEC195}" type="presParOf" srcId="{B0C3C6A8-864F-4736-AC89-8775AC759DFA}" destId="{B886AAC6-6E6D-4CBE-8685-E9335BE95CE9}" srcOrd="5" destOrd="0" presId="urn:microsoft.com/office/officeart/2005/8/layout/target3"/>
    <dgm:cxn modelId="{B8AEE09F-AC0B-4B91-BF65-6835BA749477}" type="presParOf" srcId="{B0C3C6A8-864F-4736-AC89-8775AC759DFA}" destId="{24B980C9-CDF8-4684-BABF-50FEAD915D9F}" srcOrd="6" destOrd="0" presId="urn:microsoft.com/office/officeart/2005/8/layout/target3"/>
    <dgm:cxn modelId="{F3A90AE3-FBA8-41D2-88F1-E842EDAFD9D7}" type="presParOf" srcId="{B0C3C6A8-864F-4736-AC89-8775AC759DFA}" destId="{09B77E62-FBEC-44BF-9D7C-F0CE9AE16F20}" srcOrd="7" destOrd="0" presId="urn:microsoft.com/office/officeart/2005/8/layout/target3"/>
    <dgm:cxn modelId="{82AD02A6-7F03-4914-8EF5-E21FA22A4654}" type="presParOf" srcId="{B0C3C6A8-864F-4736-AC89-8775AC759DFA}" destId="{4231B94C-AD8C-4448-AC66-FAC35380F519}" srcOrd="8" destOrd="0" presId="urn:microsoft.com/office/officeart/2005/8/layout/target3"/>
    <dgm:cxn modelId="{42FE9594-8C4B-41C2-8AEF-2E4F62A3D359}" type="presParOf" srcId="{B0C3C6A8-864F-4736-AC89-8775AC759DFA}" destId="{178EE704-2DC6-463F-A9BD-29922392E1B1}" srcOrd="9" destOrd="0" presId="urn:microsoft.com/office/officeart/2005/8/layout/target3"/>
    <dgm:cxn modelId="{FF3E324F-C93A-42E6-B199-98A5F07C754E}" type="presParOf" srcId="{B0C3C6A8-864F-4736-AC89-8775AC759DFA}" destId="{484E5255-93AF-4222-A23F-0451CC7C7B2E}" srcOrd="10" destOrd="0" presId="urn:microsoft.com/office/officeart/2005/8/layout/target3"/>
    <dgm:cxn modelId="{FECEBFB0-3E51-4E1A-81BC-63A27EAECAF9}" type="presParOf" srcId="{B0C3C6A8-864F-4736-AC89-8775AC759DFA}" destId="{00714EA8-C87D-404C-8045-0983C9DE0A2E}" srcOrd="11" destOrd="0" presId="urn:microsoft.com/office/officeart/2005/8/layout/target3"/>
    <dgm:cxn modelId="{53AC9F7C-CD6B-495E-9B28-96FCF21ECABF}" type="presParOf" srcId="{B0C3C6A8-864F-4736-AC89-8775AC759DFA}" destId="{932E9B94-DDC9-458E-B8BB-228A118FFEF3}" srcOrd="12" destOrd="0" presId="urn:microsoft.com/office/officeart/2005/8/layout/target3"/>
    <dgm:cxn modelId="{7B6B1899-A9E7-4BE3-A1D2-84151F25DB19}" type="presParOf" srcId="{B0C3C6A8-864F-4736-AC89-8775AC759DFA}" destId="{33C64BD2-F1EA-4CF9-BBA8-9D6BA9D00A15}" srcOrd="13" destOrd="0" presId="urn:microsoft.com/office/officeart/2005/8/layout/target3"/>
    <dgm:cxn modelId="{767C363A-E6AA-4A2D-AAB1-9E3122214C87}" type="presParOf" srcId="{B0C3C6A8-864F-4736-AC89-8775AC759DFA}" destId="{DFB8AD92-AD0E-430D-B89C-0F38C969A07A}" srcOrd="14" destOrd="0" presId="urn:microsoft.com/office/officeart/2005/8/layout/target3"/>
    <dgm:cxn modelId="{786F2842-56B2-4204-9337-AB5CA2F9333A}" type="presParOf" srcId="{B0C3C6A8-864F-4736-AC89-8775AC759DFA}" destId="{BFDA110B-3B13-4D73-AC6E-003948A47BFC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AE01CD4-5126-4D50-BBEA-06FFC18FB1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4C3D89-FA7F-4792-A718-BFC0690A562F}">
      <dgm:prSet custT="1"/>
      <dgm:spPr>
        <a:solidFill>
          <a:srgbClr val="E68900"/>
        </a:solidFill>
      </dgm:spPr>
      <dgm:t>
        <a:bodyPr/>
        <a:lstStyle/>
        <a:p>
          <a:pPr algn="l" rtl="0"/>
          <a:r>
            <a:rPr lang="en-US" sz="1900" b="1" i="0" err="1">
              <a:latin typeface="Tahoma" pitchFamily="34" charset="0"/>
              <a:ea typeface="Tahoma" pitchFamily="34" charset="0"/>
              <a:cs typeface="Tahoma" pitchFamily="34" charset="0"/>
            </a:rPr>
            <a:t>Kebijakan</a:t>
          </a:r>
          <a:r>
            <a:rPr lang="en-US" sz="1900" b="1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err="1">
              <a:latin typeface="Tahoma" pitchFamily="34" charset="0"/>
              <a:ea typeface="Tahoma" pitchFamily="34" charset="0"/>
              <a:cs typeface="Tahoma" pitchFamily="34" charset="0"/>
            </a:rPr>
            <a:t>Pengadaan</a:t>
          </a:r>
          <a:r>
            <a:rPr lang="en-US" sz="1900" b="1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err="1">
              <a:latin typeface="Tahoma" pitchFamily="34" charset="0"/>
              <a:ea typeface="Tahoma" pitchFamily="34" charset="0"/>
              <a:cs typeface="Tahoma" pitchFamily="34" charset="0"/>
            </a:rPr>
            <a:t>Buku</a:t>
          </a:r>
          <a:r>
            <a:rPr lang="en-US" sz="1900" b="1" i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err="1">
              <a:latin typeface="Tahoma" pitchFamily="34" charset="0"/>
              <a:ea typeface="Tahoma" pitchFamily="34" charset="0"/>
              <a:cs typeface="Tahoma" pitchFamily="34" charset="0"/>
            </a:rPr>
            <a:t>melalui</a:t>
          </a:r>
          <a:r>
            <a:rPr lang="en-US" sz="1900" b="1" i="0">
              <a:latin typeface="Tahoma" pitchFamily="34" charset="0"/>
              <a:ea typeface="Tahoma" pitchFamily="34" charset="0"/>
              <a:cs typeface="Tahoma" pitchFamily="34" charset="0"/>
            </a:rPr>
            <a:t> Dana BOS</a:t>
          </a:r>
          <a:endParaRPr lang="en-US" sz="1900">
            <a:latin typeface="Tahoma" pitchFamily="34" charset="0"/>
            <a:ea typeface="Tahoma" pitchFamily="34" charset="0"/>
            <a:cs typeface="Tahoma" pitchFamily="34" charset="0"/>
          </a:endParaRPr>
        </a:p>
      </dgm:t>
    </dgm:pt>
    <dgm:pt modelId="{C48C261B-5067-4B59-BDA8-881BA22D95C3}" type="parTrans" cxnId="{A30EDF8F-6066-47E7-A2C3-CF93FC6A126A}">
      <dgm:prSet/>
      <dgm:spPr/>
      <dgm:t>
        <a:bodyPr/>
        <a:lstStyle/>
        <a:p>
          <a:endParaRPr lang="en-US"/>
        </a:p>
      </dgm:t>
    </dgm:pt>
    <dgm:pt modelId="{59FA53C2-0405-4C43-A62D-EBB4166D2AD5}" type="sibTrans" cxnId="{A30EDF8F-6066-47E7-A2C3-CF93FC6A126A}">
      <dgm:prSet/>
      <dgm:spPr/>
      <dgm:t>
        <a:bodyPr/>
        <a:lstStyle/>
        <a:p>
          <a:endParaRPr lang="en-US"/>
        </a:p>
      </dgm:t>
    </dgm:pt>
    <dgm:pt modelId="{68F47531-2EDE-41A9-B9FF-A007AAC7A27E}" type="pres">
      <dgm:prSet presAssocID="{CAE01CD4-5126-4D50-BBEA-06FFC18FB137}" presName="linear" presStyleCnt="0">
        <dgm:presLayoutVars>
          <dgm:animLvl val="lvl"/>
          <dgm:resizeHandles val="exact"/>
        </dgm:presLayoutVars>
      </dgm:prSet>
      <dgm:spPr/>
    </dgm:pt>
    <dgm:pt modelId="{6990A717-DE3A-47A9-9ADD-C386930C5B25}" type="pres">
      <dgm:prSet presAssocID="{BC4C3D89-FA7F-4792-A718-BFC0690A562F}" presName="parentText" presStyleLbl="node1" presStyleIdx="0" presStyleCnt="1" custLinFactNeighborY="-1624">
        <dgm:presLayoutVars>
          <dgm:chMax val="0"/>
          <dgm:bulletEnabled val="1"/>
        </dgm:presLayoutVars>
      </dgm:prSet>
      <dgm:spPr/>
    </dgm:pt>
  </dgm:ptLst>
  <dgm:cxnLst>
    <dgm:cxn modelId="{431E7F76-E122-417B-A982-AA2DAB4AA4F5}" type="presOf" srcId="{BC4C3D89-FA7F-4792-A718-BFC0690A562F}" destId="{6990A717-DE3A-47A9-9ADD-C386930C5B25}" srcOrd="0" destOrd="0" presId="urn:microsoft.com/office/officeart/2005/8/layout/vList2"/>
    <dgm:cxn modelId="{A30EDF8F-6066-47E7-A2C3-CF93FC6A126A}" srcId="{CAE01CD4-5126-4D50-BBEA-06FFC18FB137}" destId="{BC4C3D89-FA7F-4792-A718-BFC0690A562F}" srcOrd="0" destOrd="0" parTransId="{C48C261B-5067-4B59-BDA8-881BA22D95C3}" sibTransId="{59FA53C2-0405-4C43-A62D-EBB4166D2AD5}"/>
    <dgm:cxn modelId="{D96692EF-8BD2-4746-A73F-5A1FDAEE575A}" type="presOf" srcId="{CAE01CD4-5126-4D50-BBEA-06FFC18FB137}" destId="{68F47531-2EDE-41A9-B9FF-A007AAC7A27E}" srcOrd="0" destOrd="0" presId="urn:microsoft.com/office/officeart/2005/8/layout/vList2"/>
    <dgm:cxn modelId="{6D68FC45-5E59-4330-B6F6-0642117153EB}" type="presParOf" srcId="{68F47531-2EDE-41A9-B9FF-A007AAC7A27E}" destId="{6990A717-DE3A-47A9-9ADD-C386930C5B2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89616A-2A8A-48E6-B5AD-DB80BB39BEA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853AE6-3B38-44B7-B4A2-B2308CEC7D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/>
            <a:t>Kebijakan LKPP atas PBJ Sekolah</a:t>
          </a:r>
        </a:p>
      </dgm:t>
    </dgm:pt>
    <dgm:pt modelId="{BBD42289-289A-4371-85B4-B2AA71E7B993}" type="parTrans" cxnId="{A22F65E9-930C-46AA-A603-7773536554FD}">
      <dgm:prSet/>
      <dgm:spPr/>
      <dgm:t>
        <a:bodyPr/>
        <a:lstStyle/>
        <a:p>
          <a:endParaRPr lang="en-US"/>
        </a:p>
      </dgm:t>
    </dgm:pt>
    <dgm:pt modelId="{3C4C3569-26BF-4260-80E6-500777CA5035}" type="sibTrans" cxnId="{A22F65E9-930C-46AA-A603-7773536554FD}">
      <dgm:prSet/>
      <dgm:spPr/>
      <dgm:t>
        <a:bodyPr/>
        <a:lstStyle/>
        <a:p>
          <a:endParaRPr lang="en-US"/>
        </a:p>
      </dgm:t>
    </dgm:pt>
    <dgm:pt modelId="{C8A1EE65-8C3B-413D-92DC-40AFB4971DDC}" type="pres">
      <dgm:prSet presAssocID="{BC89616A-2A8A-48E6-B5AD-DB80BB39BEA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FED67AC-3248-46A2-9345-ED59E52735E5}" type="pres">
      <dgm:prSet presAssocID="{7E853AE6-3B38-44B7-B4A2-B2308CEC7DCB}" presName="horFlow" presStyleCnt="0"/>
      <dgm:spPr/>
    </dgm:pt>
    <dgm:pt modelId="{38D8B901-BEC0-4310-9A59-AEADA33276FB}" type="pres">
      <dgm:prSet presAssocID="{7E853AE6-3B38-44B7-B4A2-B2308CEC7DCB}" presName="bigChev" presStyleLbl="node1" presStyleIdx="0" presStyleCnt="1" custScaleX="477105" custScaleY="100119"/>
      <dgm:spPr/>
    </dgm:pt>
  </dgm:ptLst>
  <dgm:cxnLst>
    <dgm:cxn modelId="{97FB8FC2-B8D6-4191-BB1A-79E260CE76F5}" type="presOf" srcId="{BC89616A-2A8A-48E6-B5AD-DB80BB39BEA2}" destId="{C8A1EE65-8C3B-413D-92DC-40AFB4971DDC}" srcOrd="0" destOrd="0" presId="urn:microsoft.com/office/officeart/2005/8/layout/lProcess3"/>
    <dgm:cxn modelId="{A22F65E9-930C-46AA-A603-7773536554FD}" srcId="{BC89616A-2A8A-48E6-B5AD-DB80BB39BEA2}" destId="{7E853AE6-3B38-44B7-B4A2-B2308CEC7DCB}" srcOrd="0" destOrd="0" parTransId="{BBD42289-289A-4371-85B4-B2AA71E7B993}" sibTransId="{3C4C3569-26BF-4260-80E6-500777CA5035}"/>
    <dgm:cxn modelId="{FD0A69EE-C1B3-4673-AD5D-9A643474D21F}" type="presOf" srcId="{7E853AE6-3B38-44B7-B4A2-B2308CEC7DCB}" destId="{38D8B901-BEC0-4310-9A59-AEADA33276FB}" srcOrd="0" destOrd="0" presId="urn:microsoft.com/office/officeart/2005/8/layout/lProcess3"/>
    <dgm:cxn modelId="{4FD43A83-5337-4AE6-A119-B147199F18AB}" type="presParOf" srcId="{C8A1EE65-8C3B-413D-92DC-40AFB4971DDC}" destId="{2FED67AC-3248-46A2-9345-ED59E52735E5}" srcOrd="0" destOrd="0" presId="urn:microsoft.com/office/officeart/2005/8/layout/lProcess3"/>
    <dgm:cxn modelId="{3E76A143-7805-458C-B113-D89028ECE6B2}" type="presParOf" srcId="{2FED67AC-3248-46A2-9345-ED59E52735E5}" destId="{38D8B901-BEC0-4310-9A59-AEADA33276FB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05C781A1-277D-417A-BBF6-1073C4ABBA0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912946E7-247F-45AF-AC08-FA9611CC10A7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pPr algn="l" rtl="0"/>
          <a:r>
            <a:rPr lang="en-US" sz="2400" b="1" i="0"/>
            <a:t>Agenda </a:t>
          </a:r>
          <a:r>
            <a:rPr lang="en-US" sz="2400" b="1" i="0" err="1"/>
            <a:t>Pembahasan</a:t>
          </a:r>
          <a:endParaRPr lang="en-US" sz="2400" b="1"/>
        </a:p>
      </dgm:t>
    </dgm:pt>
    <dgm:pt modelId="{6036E9A5-7C06-4B45-8FB9-C741A8961043}" type="parTrans" cxnId="{772CC7D0-2F99-4F8C-BF05-DDA02183D8A5}">
      <dgm:prSet/>
      <dgm:spPr/>
      <dgm:t>
        <a:bodyPr/>
        <a:lstStyle/>
        <a:p>
          <a:endParaRPr lang="en-US"/>
        </a:p>
      </dgm:t>
    </dgm:pt>
    <dgm:pt modelId="{841DC2E6-42CB-4662-9785-17B3ACE319B7}" type="sibTrans" cxnId="{772CC7D0-2F99-4F8C-BF05-DDA02183D8A5}">
      <dgm:prSet/>
      <dgm:spPr/>
      <dgm:t>
        <a:bodyPr/>
        <a:lstStyle/>
        <a:p>
          <a:endParaRPr lang="en-US"/>
        </a:p>
      </dgm:t>
    </dgm:pt>
    <dgm:pt modelId="{6CA37B40-9541-4C5F-87FD-935DFCD78B81}" type="pres">
      <dgm:prSet presAssocID="{05C781A1-277D-417A-BBF6-1073C4ABBA0C}" presName="linear" presStyleCnt="0">
        <dgm:presLayoutVars>
          <dgm:animLvl val="lvl"/>
          <dgm:resizeHandles val="exact"/>
        </dgm:presLayoutVars>
      </dgm:prSet>
      <dgm:spPr/>
    </dgm:pt>
    <dgm:pt modelId="{6F16CA38-03F9-4C80-ACF3-F8FCDBF16130}" type="pres">
      <dgm:prSet presAssocID="{912946E7-247F-45AF-AC08-FA9611CC10A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31C1F9AF-FA94-4D29-B9C6-75A0A3107E48}" type="presOf" srcId="{05C781A1-277D-417A-BBF6-1073C4ABBA0C}" destId="{6CA37B40-9541-4C5F-87FD-935DFCD78B81}" srcOrd="0" destOrd="0" presId="urn:microsoft.com/office/officeart/2005/8/layout/vList2"/>
    <dgm:cxn modelId="{772CC7D0-2F99-4F8C-BF05-DDA02183D8A5}" srcId="{05C781A1-277D-417A-BBF6-1073C4ABBA0C}" destId="{912946E7-247F-45AF-AC08-FA9611CC10A7}" srcOrd="0" destOrd="0" parTransId="{6036E9A5-7C06-4B45-8FB9-C741A8961043}" sibTransId="{841DC2E6-42CB-4662-9785-17B3ACE319B7}"/>
    <dgm:cxn modelId="{B630F7FD-5EBD-4E17-A9FC-B10EC9474E83}" type="presOf" srcId="{912946E7-247F-45AF-AC08-FA9611CC10A7}" destId="{6F16CA38-03F9-4C80-ACF3-F8FCDBF16130}" srcOrd="0" destOrd="0" presId="urn:microsoft.com/office/officeart/2005/8/layout/vList2"/>
    <dgm:cxn modelId="{595E16B5-BCF2-4F99-BC38-2928B2C8F13C}" type="presParOf" srcId="{6CA37B40-9541-4C5F-87FD-935DFCD78B81}" destId="{6F16CA38-03F9-4C80-ACF3-F8FCDBF161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7204C2B-D5FB-414B-ACBB-C9C6A2FBF1CC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A40B98-06EF-4C76-9400-B5CFFD8C2D1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Dasar</a:t>
          </a:r>
          <a:r>
            <a:rPr lang="en-US" b="1" i="0"/>
            <a:t> </a:t>
          </a:r>
          <a:r>
            <a:rPr lang="en-US" b="1" i="0" err="1"/>
            <a:t>Hukum</a:t>
          </a:r>
          <a:r>
            <a:rPr lang="en-US" b="1" i="0"/>
            <a:t> </a:t>
          </a:r>
          <a:r>
            <a:rPr lang="en-US" b="1" i="0" err="1"/>
            <a:t>Penyediaan</a:t>
          </a:r>
          <a:r>
            <a:rPr lang="en-US" b="1" i="0"/>
            <a:t> </a:t>
          </a:r>
          <a:r>
            <a:rPr lang="en-US" b="1" i="0" err="1"/>
            <a:t>Buku</a:t>
          </a:r>
          <a:endParaRPr lang="en-US"/>
        </a:p>
      </dgm:t>
    </dgm:pt>
    <dgm:pt modelId="{0433C148-9A37-4C2A-BE61-D549693ED895}" type="parTrans" cxnId="{7B633B5E-062B-454A-A9BD-C4A6B2D66420}">
      <dgm:prSet/>
      <dgm:spPr/>
      <dgm:t>
        <a:bodyPr/>
        <a:lstStyle/>
        <a:p>
          <a:endParaRPr lang="en-US"/>
        </a:p>
      </dgm:t>
    </dgm:pt>
    <dgm:pt modelId="{8BA55B4D-3282-4B7F-AD2D-6552E07A94BA}" type="sibTrans" cxnId="{7B633B5E-062B-454A-A9BD-C4A6B2D66420}">
      <dgm:prSet/>
      <dgm:spPr/>
      <dgm:t>
        <a:bodyPr/>
        <a:lstStyle/>
        <a:p>
          <a:endParaRPr lang="en-US"/>
        </a:p>
      </dgm:t>
    </dgm:pt>
    <dgm:pt modelId="{93E631D2-E12C-47C8-A9C1-5F7354F5E4A9}" type="pres">
      <dgm:prSet presAssocID="{E7204C2B-D5FB-414B-ACBB-C9C6A2FBF1CC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4345AEC-CA76-40BA-B31A-B7B4F7571744}" type="pres">
      <dgm:prSet presAssocID="{02A40B98-06EF-4C76-9400-B5CFFD8C2D1F}" presName="horFlow" presStyleCnt="0"/>
      <dgm:spPr/>
    </dgm:pt>
    <dgm:pt modelId="{C9AC6EF1-897E-4DE7-8C7E-46D7862DFB5D}" type="pres">
      <dgm:prSet presAssocID="{02A40B98-06EF-4C76-9400-B5CFFD8C2D1F}" presName="bigChev" presStyleLbl="node1" presStyleIdx="0" presStyleCnt="1" custScaleX="449721"/>
      <dgm:spPr/>
    </dgm:pt>
  </dgm:ptLst>
  <dgm:cxnLst>
    <dgm:cxn modelId="{7B633B5E-062B-454A-A9BD-C4A6B2D66420}" srcId="{E7204C2B-D5FB-414B-ACBB-C9C6A2FBF1CC}" destId="{02A40B98-06EF-4C76-9400-B5CFFD8C2D1F}" srcOrd="0" destOrd="0" parTransId="{0433C148-9A37-4C2A-BE61-D549693ED895}" sibTransId="{8BA55B4D-3282-4B7F-AD2D-6552E07A94BA}"/>
    <dgm:cxn modelId="{53E75954-912C-4F53-BA72-CA2C8115601F}" type="presOf" srcId="{02A40B98-06EF-4C76-9400-B5CFFD8C2D1F}" destId="{C9AC6EF1-897E-4DE7-8C7E-46D7862DFB5D}" srcOrd="0" destOrd="0" presId="urn:microsoft.com/office/officeart/2005/8/layout/lProcess3"/>
    <dgm:cxn modelId="{0F18ADB1-44BE-406B-9EAF-EAA1231508AE}" type="presOf" srcId="{E7204C2B-D5FB-414B-ACBB-C9C6A2FBF1CC}" destId="{93E631D2-E12C-47C8-A9C1-5F7354F5E4A9}" srcOrd="0" destOrd="0" presId="urn:microsoft.com/office/officeart/2005/8/layout/lProcess3"/>
    <dgm:cxn modelId="{CAE18A95-15C7-4328-B756-7F3EC74FCD74}" type="presParOf" srcId="{93E631D2-E12C-47C8-A9C1-5F7354F5E4A9}" destId="{B4345AEC-CA76-40BA-B31A-B7B4F7571744}" srcOrd="0" destOrd="0" presId="urn:microsoft.com/office/officeart/2005/8/layout/lProcess3"/>
    <dgm:cxn modelId="{A8ADF938-8939-421D-AAC7-043C200F8635}" type="presParOf" srcId="{B4345AEC-CA76-40BA-B31A-B7B4F7571744}" destId="{C9AC6EF1-897E-4DE7-8C7E-46D7862DFB5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E3B34BF-15C0-421C-A3E5-E4DF7B82A4F0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FB0F44-37B5-4F1E-86C3-6E595CACE8CF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/>
            <a:t>SE </a:t>
          </a:r>
          <a:r>
            <a:rPr lang="en-US" b="1" i="0" err="1"/>
            <a:t>Dirjen</a:t>
          </a:r>
          <a:r>
            <a:rPr lang="en-US" b="1" i="0"/>
            <a:t> No.2942/D/PB/2019</a:t>
          </a:r>
          <a:endParaRPr lang="en-US"/>
        </a:p>
      </dgm:t>
    </dgm:pt>
    <dgm:pt modelId="{E352E7AE-4B87-406B-BFFA-9E1DA121A801}" type="parTrans" cxnId="{3E329FF2-8FEE-4E1A-91FE-9CEA4F18F16B}">
      <dgm:prSet/>
      <dgm:spPr/>
      <dgm:t>
        <a:bodyPr/>
        <a:lstStyle/>
        <a:p>
          <a:endParaRPr lang="en-US"/>
        </a:p>
      </dgm:t>
    </dgm:pt>
    <dgm:pt modelId="{C2DE327B-AC22-48BE-A03C-A1C1F450AE25}" type="sibTrans" cxnId="{3E329FF2-8FEE-4E1A-91FE-9CEA4F18F16B}">
      <dgm:prSet/>
      <dgm:spPr/>
      <dgm:t>
        <a:bodyPr/>
        <a:lstStyle/>
        <a:p>
          <a:endParaRPr lang="en-US"/>
        </a:p>
      </dgm:t>
    </dgm:pt>
    <dgm:pt modelId="{0FEE36CA-B70A-4BAD-A091-59A9B8E27BD4}" type="pres">
      <dgm:prSet presAssocID="{BE3B34BF-15C0-421C-A3E5-E4DF7B82A4F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3B36B14A-4882-47E4-8EAF-44CD16AA6A6B}" type="pres">
      <dgm:prSet presAssocID="{DAFB0F44-37B5-4F1E-86C3-6E595CACE8CF}" presName="horFlow" presStyleCnt="0"/>
      <dgm:spPr/>
    </dgm:pt>
    <dgm:pt modelId="{6550F826-4DD6-4050-8612-473BDA56C24A}" type="pres">
      <dgm:prSet presAssocID="{DAFB0F44-37B5-4F1E-86C3-6E595CACE8CF}" presName="bigChev" presStyleLbl="node1" presStyleIdx="0" presStyleCnt="1" custScaleX="466588" custScaleY="86451"/>
      <dgm:spPr/>
    </dgm:pt>
  </dgm:ptLst>
  <dgm:cxnLst>
    <dgm:cxn modelId="{96476715-BD72-4C39-9CE8-C1400ADEDF0F}" type="presOf" srcId="{BE3B34BF-15C0-421C-A3E5-E4DF7B82A4F0}" destId="{0FEE36CA-B70A-4BAD-A091-59A9B8E27BD4}" srcOrd="0" destOrd="0" presId="urn:microsoft.com/office/officeart/2005/8/layout/lProcess3"/>
    <dgm:cxn modelId="{A12B39CC-6700-4F87-B318-66A78887C8F3}" type="presOf" srcId="{DAFB0F44-37B5-4F1E-86C3-6E595CACE8CF}" destId="{6550F826-4DD6-4050-8612-473BDA56C24A}" srcOrd="0" destOrd="0" presId="urn:microsoft.com/office/officeart/2005/8/layout/lProcess3"/>
    <dgm:cxn modelId="{3E329FF2-8FEE-4E1A-91FE-9CEA4F18F16B}" srcId="{BE3B34BF-15C0-421C-A3E5-E4DF7B82A4F0}" destId="{DAFB0F44-37B5-4F1E-86C3-6E595CACE8CF}" srcOrd="0" destOrd="0" parTransId="{E352E7AE-4B87-406B-BFFA-9E1DA121A801}" sibTransId="{C2DE327B-AC22-48BE-A03C-A1C1F450AE25}"/>
    <dgm:cxn modelId="{E90386A1-07D4-44A0-9AB2-04B8CA15157D}" type="presParOf" srcId="{0FEE36CA-B70A-4BAD-A091-59A9B8E27BD4}" destId="{3B36B14A-4882-47E4-8EAF-44CD16AA6A6B}" srcOrd="0" destOrd="0" presId="urn:microsoft.com/office/officeart/2005/8/layout/lProcess3"/>
    <dgm:cxn modelId="{36753A71-119D-4909-B495-FBFE440838E4}" type="presParOf" srcId="{3B36B14A-4882-47E4-8EAF-44CD16AA6A6B}" destId="{6550F826-4DD6-4050-8612-473BDA56C24A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0C9145F-AECA-4355-813C-BD6E3C1927E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BE1FE3-AF9D-42CB-A7ED-2BBF65BC34DA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Pembelian</a:t>
          </a:r>
          <a:r>
            <a:rPr lang="en-US" b="1" i="0"/>
            <a:t> </a:t>
          </a:r>
          <a:r>
            <a:rPr lang="en-US" b="1" i="0" err="1"/>
            <a:t>Buku</a:t>
          </a:r>
          <a:r>
            <a:rPr lang="en-US" b="1" i="0"/>
            <a:t> </a:t>
          </a:r>
          <a:r>
            <a:rPr lang="en-US" b="1" i="0" err="1"/>
            <a:t>secara</a:t>
          </a:r>
          <a:r>
            <a:rPr lang="en-US" b="1" i="0"/>
            <a:t> Daring</a:t>
          </a:r>
          <a:endParaRPr lang="en-US"/>
        </a:p>
      </dgm:t>
    </dgm:pt>
    <dgm:pt modelId="{CB5BBD4B-513E-478B-AB28-EBEAD29028C0}" type="parTrans" cxnId="{9536AE66-D3EF-49A4-823E-859A510869CA}">
      <dgm:prSet/>
      <dgm:spPr/>
      <dgm:t>
        <a:bodyPr/>
        <a:lstStyle/>
        <a:p>
          <a:endParaRPr lang="en-US"/>
        </a:p>
      </dgm:t>
    </dgm:pt>
    <dgm:pt modelId="{DECD7E4D-2797-4F45-8C2C-8E4505F1A5B9}" type="sibTrans" cxnId="{9536AE66-D3EF-49A4-823E-859A510869CA}">
      <dgm:prSet/>
      <dgm:spPr/>
      <dgm:t>
        <a:bodyPr/>
        <a:lstStyle/>
        <a:p>
          <a:endParaRPr lang="en-US"/>
        </a:p>
      </dgm:t>
    </dgm:pt>
    <dgm:pt modelId="{011185F7-3691-45CC-B373-67FFF6C58C78}" type="pres">
      <dgm:prSet presAssocID="{E0C9145F-AECA-4355-813C-BD6E3C1927E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E29990A-EF0E-4E78-8DD8-BD4EC0B5777C}" type="pres">
      <dgm:prSet presAssocID="{BCBE1FE3-AF9D-42CB-A7ED-2BBF65BC34DA}" presName="horFlow" presStyleCnt="0"/>
      <dgm:spPr/>
    </dgm:pt>
    <dgm:pt modelId="{80C2BF13-5FA7-43F1-AF47-93DBF88B2E70}" type="pres">
      <dgm:prSet presAssocID="{BCBE1FE3-AF9D-42CB-A7ED-2BBF65BC34DA}" presName="bigChev" presStyleLbl="node1" presStyleIdx="0" presStyleCnt="1" custScaleX="464211"/>
      <dgm:spPr/>
    </dgm:pt>
  </dgm:ptLst>
  <dgm:cxnLst>
    <dgm:cxn modelId="{2663542E-D89A-4269-9869-E5EF847A8406}" type="presOf" srcId="{E0C9145F-AECA-4355-813C-BD6E3C1927E8}" destId="{011185F7-3691-45CC-B373-67FFF6C58C78}" srcOrd="0" destOrd="0" presId="urn:microsoft.com/office/officeart/2005/8/layout/lProcess3"/>
    <dgm:cxn modelId="{9536AE66-D3EF-49A4-823E-859A510869CA}" srcId="{E0C9145F-AECA-4355-813C-BD6E3C1927E8}" destId="{BCBE1FE3-AF9D-42CB-A7ED-2BBF65BC34DA}" srcOrd="0" destOrd="0" parTransId="{CB5BBD4B-513E-478B-AB28-EBEAD29028C0}" sibTransId="{DECD7E4D-2797-4F45-8C2C-8E4505F1A5B9}"/>
    <dgm:cxn modelId="{95D44F75-196A-4A6B-8150-A2D09A7A8CF0}" type="presOf" srcId="{BCBE1FE3-AF9D-42CB-A7ED-2BBF65BC34DA}" destId="{80C2BF13-5FA7-43F1-AF47-93DBF88B2E70}" srcOrd="0" destOrd="0" presId="urn:microsoft.com/office/officeart/2005/8/layout/lProcess3"/>
    <dgm:cxn modelId="{EAC8518A-6B1B-4DCC-8FD7-339078472F3C}" type="presParOf" srcId="{011185F7-3691-45CC-B373-67FFF6C58C78}" destId="{1E29990A-EF0E-4E78-8DD8-BD4EC0B5777C}" srcOrd="0" destOrd="0" presId="urn:microsoft.com/office/officeart/2005/8/layout/lProcess3"/>
    <dgm:cxn modelId="{55AA647D-8F07-44ED-AAEC-C086FF879385}" type="presParOf" srcId="{1E29990A-EF0E-4E78-8DD8-BD4EC0B5777C}" destId="{80C2BF13-5FA7-43F1-AF47-93DBF88B2E70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F232E6BE-B4A9-48A0-BC94-89C2E935C0E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4B2ADD-C68B-46E4-9F67-71AFE94BEAF4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Informasi</a:t>
          </a:r>
          <a:r>
            <a:rPr lang="en-US" b="1" i="0"/>
            <a:t> </a:t>
          </a:r>
          <a:r>
            <a:rPr lang="en-US" b="1" i="0" err="1"/>
            <a:t>Selanjutnya</a:t>
          </a:r>
          <a:endParaRPr lang="en-US"/>
        </a:p>
      </dgm:t>
    </dgm:pt>
    <dgm:pt modelId="{5A230D5A-F16C-40DF-955F-AB284BC62FE1}" type="parTrans" cxnId="{D4F56F51-F9AF-4C7E-A208-88A168488E73}">
      <dgm:prSet/>
      <dgm:spPr/>
      <dgm:t>
        <a:bodyPr/>
        <a:lstStyle/>
        <a:p>
          <a:endParaRPr lang="en-US"/>
        </a:p>
      </dgm:t>
    </dgm:pt>
    <dgm:pt modelId="{3CF7C9F1-294E-45E5-A54A-36A0E6AEBD4B}" type="sibTrans" cxnId="{D4F56F51-F9AF-4C7E-A208-88A168488E73}">
      <dgm:prSet/>
      <dgm:spPr/>
      <dgm:t>
        <a:bodyPr/>
        <a:lstStyle/>
        <a:p>
          <a:endParaRPr lang="en-US"/>
        </a:p>
      </dgm:t>
    </dgm:pt>
    <dgm:pt modelId="{5A661165-ED1A-411A-887E-C60804EB9892}" type="pres">
      <dgm:prSet presAssocID="{F232E6BE-B4A9-48A0-BC94-89C2E935C0E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417FBBF7-D0A2-476F-BC70-BB96465037F9}" type="pres">
      <dgm:prSet presAssocID="{884B2ADD-C68B-46E4-9F67-71AFE94BEAF4}" presName="horFlow" presStyleCnt="0"/>
      <dgm:spPr/>
    </dgm:pt>
    <dgm:pt modelId="{8D9A9D7B-BA31-4BA1-9A24-16194D092804}" type="pres">
      <dgm:prSet presAssocID="{884B2ADD-C68B-46E4-9F67-71AFE94BEAF4}" presName="bigChev" presStyleLbl="node1" presStyleIdx="0" presStyleCnt="1" custScaleX="394619" custScaleY="89948"/>
      <dgm:spPr/>
    </dgm:pt>
  </dgm:ptLst>
  <dgm:cxnLst>
    <dgm:cxn modelId="{3F323D1C-5A39-44DB-96CB-9E4F71FF684F}" type="presOf" srcId="{884B2ADD-C68B-46E4-9F67-71AFE94BEAF4}" destId="{8D9A9D7B-BA31-4BA1-9A24-16194D092804}" srcOrd="0" destOrd="0" presId="urn:microsoft.com/office/officeart/2005/8/layout/lProcess3"/>
    <dgm:cxn modelId="{D4F56F51-F9AF-4C7E-A208-88A168488E73}" srcId="{F232E6BE-B4A9-48A0-BC94-89C2E935C0E6}" destId="{884B2ADD-C68B-46E4-9F67-71AFE94BEAF4}" srcOrd="0" destOrd="0" parTransId="{5A230D5A-F16C-40DF-955F-AB284BC62FE1}" sibTransId="{3CF7C9F1-294E-45E5-A54A-36A0E6AEBD4B}"/>
    <dgm:cxn modelId="{B7A5F993-32E4-478A-A87D-C06036A22E33}" type="presOf" srcId="{F232E6BE-B4A9-48A0-BC94-89C2E935C0E6}" destId="{5A661165-ED1A-411A-887E-C60804EB9892}" srcOrd="0" destOrd="0" presId="urn:microsoft.com/office/officeart/2005/8/layout/lProcess3"/>
    <dgm:cxn modelId="{0B12207B-C7D6-42C8-B491-6EBABC14CE74}" type="presParOf" srcId="{5A661165-ED1A-411A-887E-C60804EB9892}" destId="{417FBBF7-D0A2-476F-BC70-BB96465037F9}" srcOrd="0" destOrd="0" presId="urn:microsoft.com/office/officeart/2005/8/layout/lProcess3"/>
    <dgm:cxn modelId="{572124D3-4BE2-4CF8-81B0-841481EA17BA}" type="presParOf" srcId="{417FBBF7-D0A2-476F-BC70-BB96465037F9}" destId="{8D9A9D7B-BA31-4BA1-9A24-16194D092804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DAAF9FDC-F78D-4B80-A4AC-C5587DAB6283}" type="doc">
      <dgm:prSet loTypeId="urn:microsoft.com/office/officeart/2011/layout/CircleProcess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68A7FC1C-7EFA-4F33-BD6E-2EAC647A807A}">
      <dgm:prSet phldrT="[Text]"/>
      <dgm:spPr>
        <a:solidFill>
          <a:schemeClr val="accent6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d-ID" b="1"/>
            <a:t>APRIL</a:t>
          </a:r>
          <a:endParaRPr lang="en-US" b="1"/>
        </a:p>
      </dgm:t>
    </dgm:pt>
    <dgm:pt modelId="{61C8EB84-80A2-4325-89E1-65C3829502D5}" type="parTrans" cxnId="{C36130DF-09D8-41D1-822B-985E4725966F}">
      <dgm:prSet/>
      <dgm:spPr/>
      <dgm:t>
        <a:bodyPr/>
        <a:lstStyle/>
        <a:p>
          <a:endParaRPr lang="en-US"/>
        </a:p>
      </dgm:t>
    </dgm:pt>
    <dgm:pt modelId="{0C878D17-D6DC-4EB1-B4B7-44003D1BB2C4}" type="sibTrans" cxnId="{C36130DF-09D8-41D1-822B-985E4725966F}">
      <dgm:prSet/>
      <dgm:spPr/>
      <dgm:t>
        <a:bodyPr/>
        <a:lstStyle/>
        <a:p>
          <a:endParaRPr lang="en-US"/>
        </a:p>
      </dgm:t>
    </dgm:pt>
    <dgm:pt modelId="{91FF7FE5-7CE1-4114-A3D4-DB190FD71B9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id-ID" b="1"/>
            <a:t>MEI</a:t>
          </a:r>
          <a:endParaRPr lang="en-US" b="1"/>
        </a:p>
      </dgm:t>
    </dgm:pt>
    <dgm:pt modelId="{A0527ADC-1266-49D7-ABEE-6056E364C049}" type="parTrans" cxnId="{736AC272-968B-47EA-A2BF-864EBF7FF246}">
      <dgm:prSet/>
      <dgm:spPr/>
      <dgm:t>
        <a:bodyPr/>
        <a:lstStyle/>
        <a:p>
          <a:endParaRPr lang="en-US"/>
        </a:p>
      </dgm:t>
    </dgm:pt>
    <dgm:pt modelId="{82A447E9-C4AB-497B-9D4E-6834F36FF445}" type="sibTrans" cxnId="{736AC272-968B-47EA-A2BF-864EBF7FF246}">
      <dgm:prSet/>
      <dgm:spPr/>
      <dgm:t>
        <a:bodyPr/>
        <a:lstStyle/>
        <a:p>
          <a:endParaRPr lang="en-US"/>
        </a:p>
      </dgm:t>
    </dgm:pt>
    <dgm:pt modelId="{5DFAB561-7FEC-442E-B9CB-14F99989D8F9}">
      <dgm:prSet phldrT="[Text]"/>
      <dgm:spPr>
        <a:solidFill>
          <a:schemeClr val="accent4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d-ID" b="1"/>
            <a:t>JUNI</a:t>
          </a:r>
          <a:endParaRPr lang="en-US" b="1"/>
        </a:p>
      </dgm:t>
    </dgm:pt>
    <dgm:pt modelId="{883A202E-3834-4D75-864C-BEE3D149D014}" type="parTrans" cxnId="{95EF239C-4A6B-49B1-BE00-A187999DDCFE}">
      <dgm:prSet/>
      <dgm:spPr/>
      <dgm:t>
        <a:bodyPr/>
        <a:lstStyle/>
        <a:p>
          <a:endParaRPr lang="en-US"/>
        </a:p>
      </dgm:t>
    </dgm:pt>
    <dgm:pt modelId="{BB6BF860-62F5-4C1C-A3B6-E875A24D6AF0}" type="sibTrans" cxnId="{95EF239C-4A6B-49B1-BE00-A187999DDCFE}">
      <dgm:prSet/>
      <dgm:spPr/>
      <dgm:t>
        <a:bodyPr/>
        <a:lstStyle/>
        <a:p>
          <a:endParaRPr lang="en-US"/>
        </a:p>
      </dgm:t>
    </dgm:pt>
    <dgm:pt modelId="{E3D377F8-2E6F-403E-BB00-136285E80C9B}">
      <dgm:prSet phldrT="[Text]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id-ID" b="1"/>
            <a:t>JULI</a:t>
          </a:r>
          <a:endParaRPr lang="en-US" b="1"/>
        </a:p>
      </dgm:t>
    </dgm:pt>
    <dgm:pt modelId="{FB6B5B9B-BE5E-4F2A-8244-52A2A0514E74}" type="parTrans" cxnId="{37187E46-14B0-4DEB-8A20-B04774F3897F}">
      <dgm:prSet/>
      <dgm:spPr/>
      <dgm:t>
        <a:bodyPr/>
        <a:lstStyle/>
        <a:p>
          <a:endParaRPr lang="en-US"/>
        </a:p>
      </dgm:t>
    </dgm:pt>
    <dgm:pt modelId="{4BCCB48C-73DB-4FC9-8E05-DC85ADE0863D}" type="sibTrans" cxnId="{37187E46-14B0-4DEB-8A20-B04774F3897F}">
      <dgm:prSet/>
      <dgm:spPr/>
      <dgm:t>
        <a:bodyPr/>
        <a:lstStyle/>
        <a:p>
          <a:endParaRPr lang="en-US"/>
        </a:p>
      </dgm:t>
    </dgm:pt>
    <dgm:pt modelId="{F86569FB-8597-4CB8-8106-E22BF16FB1FD}" type="pres">
      <dgm:prSet presAssocID="{DAAF9FDC-F78D-4B80-A4AC-C5587DAB6283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F3D08D3B-2F1C-4A87-849E-7F17BBD089F3}" type="pres">
      <dgm:prSet presAssocID="{E3D377F8-2E6F-403E-BB00-136285E80C9B}" presName="Accent4" presStyleCnt="0"/>
      <dgm:spPr/>
    </dgm:pt>
    <dgm:pt modelId="{EB28F0C4-563B-4E68-8A8D-8E1274F377C7}" type="pres">
      <dgm:prSet presAssocID="{E3D377F8-2E6F-403E-BB00-136285E80C9B}" presName="Accent" presStyleLbl="node1" presStyleIdx="0" presStyleCnt="4"/>
      <dgm:spPr/>
    </dgm:pt>
    <dgm:pt modelId="{783C1895-135B-43AD-8F99-25D7A61EAE88}" type="pres">
      <dgm:prSet presAssocID="{E3D377F8-2E6F-403E-BB00-136285E80C9B}" presName="ParentBackground4" presStyleCnt="0"/>
      <dgm:spPr/>
    </dgm:pt>
    <dgm:pt modelId="{FD76C4A1-5325-4AF5-A552-66FA39AB41F7}" type="pres">
      <dgm:prSet presAssocID="{E3D377F8-2E6F-403E-BB00-136285E80C9B}" presName="ParentBackground" presStyleLbl="fgAcc1" presStyleIdx="0" presStyleCnt="4"/>
      <dgm:spPr/>
    </dgm:pt>
    <dgm:pt modelId="{8310C1B6-D5F8-4E79-BA6A-E861C9E3E147}" type="pres">
      <dgm:prSet presAssocID="{E3D377F8-2E6F-403E-BB00-136285E80C9B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790202-67DD-4FA0-9AFA-13274941EB3F}" type="pres">
      <dgm:prSet presAssocID="{5DFAB561-7FEC-442E-B9CB-14F99989D8F9}" presName="Accent3" presStyleCnt="0"/>
      <dgm:spPr/>
    </dgm:pt>
    <dgm:pt modelId="{5E959890-A57A-49A6-930F-10964ED3290E}" type="pres">
      <dgm:prSet presAssocID="{5DFAB561-7FEC-442E-B9CB-14F99989D8F9}" presName="Accent" presStyleLbl="node1" presStyleIdx="1" presStyleCnt="4"/>
      <dgm:spPr/>
    </dgm:pt>
    <dgm:pt modelId="{4FD74672-21F2-469A-9241-EE512A42EFCE}" type="pres">
      <dgm:prSet presAssocID="{5DFAB561-7FEC-442E-B9CB-14F99989D8F9}" presName="ParentBackground3" presStyleCnt="0"/>
      <dgm:spPr/>
    </dgm:pt>
    <dgm:pt modelId="{B0A7E57D-D077-4992-B2E4-8139111ABD18}" type="pres">
      <dgm:prSet presAssocID="{5DFAB561-7FEC-442E-B9CB-14F99989D8F9}" presName="ParentBackground" presStyleLbl="fgAcc1" presStyleIdx="1" presStyleCnt="4"/>
      <dgm:spPr/>
    </dgm:pt>
    <dgm:pt modelId="{0EF30451-373D-4E24-80AE-DF4065445DA5}" type="pres">
      <dgm:prSet presAssocID="{5DFAB561-7FEC-442E-B9CB-14F99989D8F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D78AFC0-C297-4D39-AFD6-7386C374D1B6}" type="pres">
      <dgm:prSet presAssocID="{91FF7FE5-7CE1-4114-A3D4-DB190FD71B9F}" presName="Accent2" presStyleCnt="0"/>
      <dgm:spPr/>
    </dgm:pt>
    <dgm:pt modelId="{7F396855-F010-481F-A9A2-2FE946A0BECA}" type="pres">
      <dgm:prSet presAssocID="{91FF7FE5-7CE1-4114-A3D4-DB190FD71B9F}" presName="Accent" presStyleLbl="node1" presStyleIdx="2" presStyleCnt="4"/>
      <dgm:spPr/>
    </dgm:pt>
    <dgm:pt modelId="{2A3FBBBB-D66A-4451-8D31-270D598D8B2C}" type="pres">
      <dgm:prSet presAssocID="{91FF7FE5-7CE1-4114-A3D4-DB190FD71B9F}" presName="ParentBackground2" presStyleCnt="0"/>
      <dgm:spPr/>
    </dgm:pt>
    <dgm:pt modelId="{BF2922F4-6B15-41EA-91B0-4D40340DB53F}" type="pres">
      <dgm:prSet presAssocID="{91FF7FE5-7CE1-4114-A3D4-DB190FD71B9F}" presName="ParentBackground" presStyleLbl="fgAcc1" presStyleIdx="2" presStyleCnt="4"/>
      <dgm:spPr/>
    </dgm:pt>
    <dgm:pt modelId="{295C7706-982D-49F0-8499-1B7FD79C921D}" type="pres">
      <dgm:prSet presAssocID="{91FF7FE5-7CE1-4114-A3D4-DB190FD71B9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D5166B3-511F-42F6-934D-40D9FFB4E166}" type="pres">
      <dgm:prSet presAssocID="{68A7FC1C-7EFA-4F33-BD6E-2EAC647A807A}" presName="Accent1" presStyleCnt="0"/>
      <dgm:spPr/>
    </dgm:pt>
    <dgm:pt modelId="{8782843D-8305-4E07-B27D-E93497C963DA}" type="pres">
      <dgm:prSet presAssocID="{68A7FC1C-7EFA-4F33-BD6E-2EAC647A807A}" presName="Accent" presStyleLbl="node1" presStyleIdx="3" presStyleCnt="4"/>
      <dgm:spPr/>
    </dgm:pt>
    <dgm:pt modelId="{0664EF70-91C4-4E8A-BD3B-19CFDCBE6F01}" type="pres">
      <dgm:prSet presAssocID="{68A7FC1C-7EFA-4F33-BD6E-2EAC647A807A}" presName="ParentBackground1" presStyleCnt="0"/>
      <dgm:spPr/>
    </dgm:pt>
    <dgm:pt modelId="{F37E5FFA-21D2-4F5A-8B2C-541E1528A27C}" type="pres">
      <dgm:prSet presAssocID="{68A7FC1C-7EFA-4F33-BD6E-2EAC647A807A}" presName="ParentBackground" presStyleLbl="fgAcc1" presStyleIdx="3" presStyleCnt="4"/>
      <dgm:spPr/>
    </dgm:pt>
    <dgm:pt modelId="{51ACEE2F-A7E4-48E5-A64F-4E5387055EAA}" type="pres">
      <dgm:prSet presAssocID="{68A7FC1C-7EFA-4F33-BD6E-2EAC647A807A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8B55632C-0845-40F3-8371-096FA486BE2E}" type="presOf" srcId="{5DFAB561-7FEC-442E-B9CB-14F99989D8F9}" destId="{0EF30451-373D-4E24-80AE-DF4065445DA5}" srcOrd="1" destOrd="0" presId="urn:microsoft.com/office/officeart/2011/layout/CircleProcess"/>
    <dgm:cxn modelId="{97CC843A-0DE3-42EC-8B3D-913F063FDEF7}" type="presOf" srcId="{DAAF9FDC-F78D-4B80-A4AC-C5587DAB6283}" destId="{F86569FB-8597-4CB8-8106-E22BF16FB1FD}" srcOrd="0" destOrd="0" presId="urn:microsoft.com/office/officeart/2011/layout/CircleProcess"/>
    <dgm:cxn modelId="{2458265C-7ADA-45B4-A7DE-80B1F64EFB28}" type="presOf" srcId="{E3D377F8-2E6F-403E-BB00-136285E80C9B}" destId="{FD76C4A1-5325-4AF5-A552-66FA39AB41F7}" srcOrd="0" destOrd="0" presId="urn:microsoft.com/office/officeart/2011/layout/CircleProcess"/>
    <dgm:cxn modelId="{37187E46-14B0-4DEB-8A20-B04774F3897F}" srcId="{DAAF9FDC-F78D-4B80-A4AC-C5587DAB6283}" destId="{E3D377F8-2E6F-403E-BB00-136285E80C9B}" srcOrd="3" destOrd="0" parTransId="{FB6B5B9B-BE5E-4F2A-8244-52A2A0514E74}" sibTransId="{4BCCB48C-73DB-4FC9-8E05-DC85ADE0863D}"/>
    <dgm:cxn modelId="{736AC272-968B-47EA-A2BF-864EBF7FF246}" srcId="{DAAF9FDC-F78D-4B80-A4AC-C5587DAB6283}" destId="{91FF7FE5-7CE1-4114-A3D4-DB190FD71B9F}" srcOrd="1" destOrd="0" parTransId="{A0527ADC-1266-49D7-ABEE-6056E364C049}" sibTransId="{82A447E9-C4AB-497B-9D4E-6834F36FF445}"/>
    <dgm:cxn modelId="{95EF239C-4A6B-49B1-BE00-A187999DDCFE}" srcId="{DAAF9FDC-F78D-4B80-A4AC-C5587DAB6283}" destId="{5DFAB561-7FEC-442E-B9CB-14F99989D8F9}" srcOrd="2" destOrd="0" parTransId="{883A202E-3834-4D75-864C-BEE3D149D014}" sibTransId="{BB6BF860-62F5-4C1C-A3B6-E875A24D6AF0}"/>
    <dgm:cxn modelId="{CE1FDD9E-ECBD-4437-B4A7-EB19E50CA117}" type="presOf" srcId="{E3D377F8-2E6F-403E-BB00-136285E80C9B}" destId="{8310C1B6-D5F8-4E79-BA6A-E861C9E3E147}" srcOrd="1" destOrd="0" presId="urn:microsoft.com/office/officeart/2011/layout/CircleProcess"/>
    <dgm:cxn modelId="{ECC7DCA5-D10E-4574-9B71-C1EB8BDC34A1}" type="presOf" srcId="{5DFAB561-7FEC-442E-B9CB-14F99989D8F9}" destId="{B0A7E57D-D077-4992-B2E4-8139111ABD18}" srcOrd="0" destOrd="0" presId="urn:microsoft.com/office/officeart/2011/layout/CircleProcess"/>
    <dgm:cxn modelId="{8C0A2CAD-1445-4827-A86C-497903394755}" type="presOf" srcId="{68A7FC1C-7EFA-4F33-BD6E-2EAC647A807A}" destId="{F37E5FFA-21D2-4F5A-8B2C-541E1528A27C}" srcOrd="0" destOrd="0" presId="urn:microsoft.com/office/officeart/2011/layout/CircleProcess"/>
    <dgm:cxn modelId="{47423ECC-B5F1-4EA1-B35A-8864C06621CF}" type="presOf" srcId="{91FF7FE5-7CE1-4114-A3D4-DB190FD71B9F}" destId="{295C7706-982D-49F0-8499-1B7FD79C921D}" srcOrd="1" destOrd="0" presId="urn:microsoft.com/office/officeart/2011/layout/CircleProcess"/>
    <dgm:cxn modelId="{24E48FD4-79F6-4682-AAD5-C81323AD059E}" type="presOf" srcId="{91FF7FE5-7CE1-4114-A3D4-DB190FD71B9F}" destId="{BF2922F4-6B15-41EA-91B0-4D40340DB53F}" srcOrd="0" destOrd="0" presId="urn:microsoft.com/office/officeart/2011/layout/CircleProcess"/>
    <dgm:cxn modelId="{BA3CD0D9-E984-4679-A1D5-DD49B5FD1A72}" type="presOf" srcId="{68A7FC1C-7EFA-4F33-BD6E-2EAC647A807A}" destId="{51ACEE2F-A7E4-48E5-A64F-4E5387055EAA}" srcOrd="1" destOrd="0" presId="urn:microsoft.com/office/officeart/2011/layout/CircleProcess"/>
    <dgm:cxn modelId="{C36130DF-09D8-41D1-822B-985E4725966F}" srcId="{DAAF9FDC-F78D-4B80-A4AC-C5587DAB6283}" destId="{68A7FC1C-7EFA-4F33-BD6E-2EAC647A807A}" srcOrd="0" destOrd="0" parTransId="{61C8EB84-80A2-4325-89E1-65C3829502D5}" sibTransId="{0C878D17-D6DC-4EB1-B4B7-44003D1BB2C4}"/>
    <dgm:cxn modelId="{75A31F14-5A7B-453F-B001-B85D597B093E}" type="presParOf" srcId="{F86569FB-8597-4CB8-8106-E22BF16FB1FD}" destId="{F3D08D3B-2F1C-4A87-849E-7F17BBD089F3}" srcOrd="0" destOrd="0" presId="urn:microsoft.com/office/officeart/2011/layout/CircleProcess"/>
    <dgm:cxn modelId="{AD30A76B-234B-45B5-80BE-839F7C4A055A}" type="presParOf" srcId="{F3D08D3B-2F1C-4A87-849E-7F17BBD089F3}" destId="{EB28F0C4-563B-4E68-8A8D-8E1274F377C7}" srcOrd="0" destOrd="0" presId="urn:microsoft.com/office/officeart/2011/layout/CircleProcess"/>
    <dgm:cxn modelId="{60DC9B3B-2809-41C2-B49C-1B89BDF7CF4B}" type="presParOf" srcId="{F86569FB-8597-4CB8-8106-E22BF16FB1FD}" destId="{783C1895-135B-43AD-8F99-25D7A61EAE88}" srcOrd="1" destOrd="0" presId="urn:microsoft.com/office/officeart/2011/layout/CircleProcess"/>
    <dgm:cxn modelId="{5EE8B0C4-C9C2-4155-99D9-59BA13490BB4}" type="presParOf" srcId="{783C1895-135B-43AD-8F99-25D7A61EAE88}" destId="{FD76C4A1-5325-4AF5-A552-66FA39AB41F7}" srcOrd="0" destOrd="0" presId="urn:microsoft.com/office/officeart/2011/layout/CircleProcess"/>
    <dgm:cxn modelId="{EB8292A9-E267-48FD-BD4C-A95666E69E7C}" type="presParOf" srcId="{F86569FB-8597-4CB8-8106-E22BF16FB1FD}" destId="{8310C1B6-D5F8-4E79-BA6A-E861C9E3E147}" srcOrd="2" destOrd="0" presId="urn:microsoft.com/office/officeart/2011/layout/CircleProcess"/>
    <dgm:cxn modelId="{B2170383-9DE6-4F6A-8F77-64E6643A3A8E}" type="presParOf" srcId="{F86569FB-8597-4CB8-8106-E22BF16FB1FD}" destId="{EE790202-67DD-4FA0-9AFA-13274941EB3F}" srcOrd="3" destOrd="0" presId="urn:microsoft.com/office/officeart/2011/layout/CircleProcess"/>
    <dgm:cxn modelId="{61EAC5FE-D359-4783-A34C-715F7765B5EE}" type="presParOf" srcId="{EE790202-67DD-4FA0-9AFA-13274941EB3F}" destId="{5E959890-A57A-49A6-930F-10964ED3290E}" srcOrd="0" destOrd="0" presId="urn:microsoft.com/office/officeart/2011/layout/CircleProcess"/>
    <dgm:cxn modelId="{25E5558B-F13F-43B5-B142-A2B4DB91F8BB}" type="presParOf" srcId="{F86569FB-8597-4CB8-8106-E22BF16FB1FD}" destId="{4FD74672-21F2-469A-9241-EE512A42EFCE}" srcOrd="4" destOrd="0" presId="urn:microsoft.com/office/officeart/2011/layout/CircleProcess"/>
    <dgm:cxn modelId="{AEA444B0-9848-41A0-9EC2-D3A941A3542D}" type="presParOf" srcId="{4FD74672-21F2-469A-9241-EE512A42EFCE}" destId="{B0A7E57D-D077-4992-B2E4-8139111ABD18}" srcOrd="0" destOrd="0" presId="urn:microsoft.com/office/officeart/2011/layout/CircleProcess"/>
    <dgm:cxn modelId="{9D58514C-F173-46F3-A8CA-D70FB10CA594}" type="presParOf" srcId="{F86569FB-8597-4CB8-8106-E22BF16FB1FD}" destId="{0EF30451-373D-4E24-80AE-DF4065445DA5}" srcOrd="5" destOrd="0" presId="urn:microsoft.com/office/officeart/2011/layout/CircleProcess"/>
    <dgm:cxn modelId="{DF5E979F-7094-4470-88DA-D18B2B932DBB}" type="presParOf" srcId="{F86569FB-8597-4CB8-8106-E22BF16FB1FD}" destId="{4D78AFC0-C297-4D39-AFD6-7386C374D1B6}" srcOrd="6" destOrd="0" presId="urn:microsoft.com/office/officeart/2011/layout/CircleProcess"/>
    <dgm:cxn modelId="{8A7036D4-D638-422D-9145-553707B1E578}" type="presParOf" srcId="{4D78AFC0-C297-4D39-AFD6-7386C374D1B6}" destId="{7F396855-F010-481F-A9A2-2FE946A0BECA}" srcOrd="0" destOrd="0" presId="urn:microsoft.com/office/officeart/2011/layout/CircleProcess"/>
    <dgm:cxn modelId="{6C88ED07-4680-40E5-B861-E8EF5318427A}" type="presParOf" srcId="{F86569FB-8597-4CB8-8106-E22BF16FB1FD}" destId="{2A3FBBBB-D66A-4451-8D31-270D598D8B2C}" srcOrd="7" destOrd="0" presId="urn:microsoft.com/office/officeart/2011/layout/CircleProcess"/>
    <dgm:cxn modelId="{C74F149A-3526-4E3F-A811-712625EFBFBA}" type="presParOf" srcId="{2A3FBBBB-D66A-4451-8D31-270D598D8B2C}" destId="{BF2922F4-6B15-41EA-91B0-4D40340DB53F}" srcOrd="0" destOrd="0" presId="urn:microsoft.com/office/officeart/2011/layout/CircleProcess"/>
    <dgm:cxn modelId="{CBE9EC26-A137-4418-A2BF-5FC98A0DA785}" type="presParOf" srcId="{F86569FB-8597-4CB8-8106-E22BF16FB1FD}" destId="{295C7706-982D-49F0-8499-1B7FD79C921D}" srcOrd="8" destOrd="0" presId="urn:microsoft.com/office/officeart/2011/layout/CircleProcess"/>
    <dgm:cxn modelId="{F7E602A2-E60D-42BC-9131-A23D94DE31FA}" type="presParOf" srcId="{F86569FB-8597-4CB8-8106-E22BF16FB1FD}" destId="{0D5166B3-511F-42F6-934D-40D9FFB4E166}" srcOrd="9" destOrd="0" presId="urn:microsoft.com/office/officeart/2011/layout/CircleProcess"/>
    <dgm:cxn modelId="{9CCE7FB3-11BB-400D-8FA0-3B83A6E9C7C0}" type="presParOf" srcId="{0D5166B3-511F-42F6-934D-40D9FFB4E166}" destId="{8782843D-8305-4E07-B27D-E93497C963DA}" srcOrd="0" destOrd="0" presId="urn:microsoft.com/office/officeart/2011/layout/CircleProcess"/>
    <dgm:cxn modelId="{39F5207F-BB0A-400D-9FDA-362402CB9578}" type="presParOf" srcId="{F86569FB-8597-4CB8-8106-E22BF16FB1FD}" destId="{0664EF70-91C4-4E8A-BD3B-19CFDCBE6F01}" srcOrd="10" destOrd="0" presId="urn:microsoft.com/office/officeart/2011/layout/CircleProcess"/>
    <dgm:cxn modelId="{4D3943A2-753F-4FB3-8FED-AB4F57022673}" type="presParOf" srcId="{0664EF70-91C4-4E8A-BD3B-19CFDCBE6F01}" destId="{F37E5FFA-21D2-4F5A-8B2C-541E1528A27C}" srcOrd="0" destOrd="0" presId="urn:microsoft.com/office/officeart/2011/layout/CircleProcess"/>
    <dgm:cxn modelId="{546FACC9-7ED0-45B3-86E8-A589677776F1}" type="presParOf" srcId="{F86569FB-8597-4CB8-8106-E22BF16FB1FD}" destId="{51ACEE2F-A7E4-48E5-A64F-4E5387055EAA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C89616A-2A8A-48E6-B5AD-DB80BB39BEA2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E853AE6-3B38-44B7-B4A2-B2308CEC7DCB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/>
            <a:t>Keterlibatan LKPP dan Kemendagri</a:t>
          </a:r>
        </a:p>
      </dgm:t>
    </dgm:pt>
    <dgm:pt modelId="{BBD42289-289A-4371-85B4-B2AA71E7B993}" type="parTrans" cxnId="{A22F65E9-930C-46AA-A603-7773536554FD}">
      <dgm:prSet/>
      <dgm:spPr/>
      <dgm:t>
        <a:bodyPr/>
        <a:lstStyle/>
        <a:p>
          <a:endParaRPr lang="en-US"/>
        </a:p>
      </dgm:t>
    </dgm:pt>
    <dgm:pt modelId="{3C4C3569-26BF-4260-80E6-500777CA5035}" type="sibTrans" cxnId="{A22F65E9-930C-46AA-A603-7773536554FD}">
      <dgm:prSet/>
      <dgm:spPr/>
      <dgm:t>
        <a:bodyPr/>
        <a:lstStyle/>
        <a:p>
          <a:endParaRPr lang="en-US"/>
        </a:p>
      </dgm:t>
    </dgm:pt>
    <dgm:pt modelId="{C8A1EE65-8C3B-413D-92DC-40AFB4971DDC}" type="pres">
      <dgm:prSet presAssocID="{BC89616A-2A8A-48E6-B5AD-DB80BB39BEA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FED67AC-3248-46A2-9345-ED59E52735E5}" type="pres">
      <dgm:prSet presAssocID="{7E853AE6-3B38-44B7-B4A2-B2308CEC7DCB}" presName="horFlow" presStyleCnt="0"/>
      <dgm:spPr/>
    </dgm:pt>
    <dgm:pt modelId="{38D8B901-BEC0-4310-9A59-AEADA33276FB}" type="pres">
      <dgm:prSet presAssocID="{7E853AE6-3B38-44B7-B4A2-B2308CEC7DCB}" presName="bigChev" presStyleLbl="node1" presStyleIdx="0" presStyleCnt="1" custScaleX="477105" custScaleY="100119"/>
      <dgm:spPr/>
    </dgm:pt>
  </dgm:ptLst>
  <dgm:cxnLst>
    <dgm:cxn modelId="{119EA077-E8A5-424D-96A6-8C69801BE647}" type="presOf" srcId="{BC89616A-2A8A-48E6-B5AD-DB80BB39BEA2}" destId="{C8A1EE65-8C3B-413D-92DC-40AFB4971DDC}" srcOrd="0" destOrd="0" presId="urn:microsoft.com/office/officeart/2005/8/layout/lProcess3"/>
    <dgm:cxn modelId="{B6085C59-5D0D-45B3-B4DB-BA43DE8768D6}" type="presOf" srcId="{7E853AE6-3B38-44B7-B4A2-B2308CEC7DCB}" destId="{38D8B901-BEC0-4310-9A59-AEADA33276FB}" srcOrd="0" destOrd="0" presId="urn:microsoft.com/office/officeart/2005/8/layout/lProcess3"/>
    <dgm:cxn modelId="{A22F65E9-930C-46AA-A603-7773536554FD}" srcId="{BC89616A-2A8A-48E6-B5AD-DB80BB39BEA2}" destId="{7E853AE6-3B38-44B7-B4A2-B2308CEC7DCB}" srcOrd="0" destOrd="0" parTransId="{BBD42289-289A-4371-85B4-B2AA71E7B993}" sibTransId="{3C4C3569-26BF-4260-80E6-500777CA5035}"/>
    <dgm:cxn modelId="{72ED1C5B-E1FD-44F0-866E-EA3563E33EEA}" type="presParOf" srcId="{C8A1EE65-8C3B-413D-92DC-40AFB4971DDC}" destId="{2FED67AC-3248-46A2-9345-ED59E52735E5}" srcOrd="0" destOrd="0" presId="urn:microsoft.com/office/officeart/2005/8/layout/lProcess3"/>
    <dgm:cxn modelId="{F5D0F754-F01C-4AFF-94F8-7875615B19CF}" type="presParOf" srcId="{2FED67AC-3248-46A2-9345-ED59E52735E5}" destId="{38D8B901-BEC0-4310-9A59-AEADA33276FB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5C781A1-277D-417A-BBF6-1073C4ABBA0C}" type="doc">
      <dgm:prSet loTypeId="urn:microsoft.com/office/officeart/2005/8/layout/vList2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en-US"/>
        </a:p>
      </dgm:t>
    </dgm:pt>
    <dgm:pt modelId="{912946E7-247F-45AF-AC08-FA9611CC10A7}">
      <dgm:prSet custT="1"/>
      <dgm:spPr>
        <a:solidFill>
          <a:schemeClr val="accent5">
            <a:lumMod val="50000"/>
            <a:alpha val="90000"/>
          </a:schemeClr>
        </a:solidFill>
      </dgm:spPr>
      <dgm:t>
        <a:bodyPr/>
        <a:lstStyle/>
        <a:p>
          <a:pPr algn="l" rtl="0"/>
          <a:r>
            <a:rPr lang="en-US" sz="2400" b="1" i="0"/>
            <a:t>Agenda </a:t>
          </a:r>
          <a:r>
            <a:rPr lang="en-US" sz="2400" b="1" i="0" err="1"/>
            <a:t>Pembahasan</a:t>
          </a:r>
          <a:endParaRPr lang="en-US" sz="2400" b="1"/>
        </a:p>
      </dgm:t>
    </dgm:pt>
    <dgm:pt modelId="{6036E9A5-7C06-4B45-8FB9-C741A8961043}" type="parTrans" cxnId="{772CC7D0-2F99-4F8C-BF05-DDA02183D8A5}">
      <dgm:prSet/>
      <dgm:spPr/>
      <dgm:t>
        <a:bodyPr/>
        <a:lstStyle/>
        <a:p>
          <a:endParaRPr lang="en-US"/>
        </a:p>
      </dgm:t>
    </dgm:pt>
    <dgm:pt modelId="{841DC2E6-42CB-4662-9785-17B3ACE319B7}" type="sibTrans" cxnId="{772CC7D0-2F99-4F8C-BF05-DDA02183D8A5}">
      <dgm:prSet/>
      <dgm:spPr/>
      <dgm:t>
        <a:bodyPr/>
        <a:lstStyle/>
        <a:p>
          <a:endParaRPr lang="en-US"/>
        </a:p>
      </dgm:t>
    </dgm:pt>
    <dgm:pt modelId="{6CA37B40-9541-4C5F-87FD-935DFCD78B81}" type="pres">
      <dgm:prSet presAssocID="{05C781A1-277D-417A-BBF6-1073C4ABBA0C}" presName="linear" presStyleCnt="0">
        <dgm:presLayoutVars>
          <dgm:animLvl val="lvl"/>
          <dgm:resizeHandles val="exact"/>
        </dgm:presLayoutVars>
      </dgm:prSet>
      <dgm:spPr/>
    </dgm:pt>
    <dgm:pt modelId="{6F16CA38-03F9-4C80-ACF3-F8FCDBF16130}" type="pres">
      <dgm:prSet presAssocID="{912946E7-247F-45AF-AC08-FA9611CC10A7}" presName="parentText" presStyleLbl="node1" presStyleIdx="0" presStyleCnt="1" custScaleX="100000">
        <dgm:presLayoutVars>
          <dgm:chMax val="0"/>
          <dgm:bulletEnabled val="1"/>
        </dgm:presLayoutVars>
      </dgm:prSet>
      <dgm:spPr/>
    </dgm:pt>
  </dgm:ptLst>
  <dgm:cxnLst>
    <dgm:cxn modelId="{B6624A10-8AC7-43E6-A1E7-46E54E46F99B}" type="presOf" srcId="{05C781A1-277D-417A-BBF6-1073C4ABBA0C}" destId="{6CA37B40-9541-4C5F-87FD-935DFCD78B81}" srcOrd="0" destOrd="0" presId="urn:microsoft.com/office/officeart/2005/8/layout/vList2"/>
    <dgm:cxn modelId="{772CC7D0-2F99-4F8C-BF05-DDA02183D8A5}" srcId="{05C781A1-277D-417A-BBF6-1073C4ABBA0C}" destId="{912946E7-247F-45AF-AC08-FA9611CC10A7}" srcOrd="0" destOrd="0" parTransId="{6036E9A5-7C06-4B45-8FB9-C741A8961043}" sibTransId="{841DC2E6-42CB-4662-9785-17B3ACE319B7}"/>
    <dgm:cxn modelId="{F699AEFD-90FE-4D2E-BE77-F91F09509C46}" type="presOf" srcId="{912946E7-247F-45AF-AC08-FA9611CC10A7}" destId="{6F16CA38-03F9-4C80-ACF3-F8FCDBF16130}" srcOrd="0" destOrd="0" presId="urn:microsoft.com/office/officeart/2005/8/layout/vList2"/>
    <dgm:cxn modelId="{B25E64C4-53A8-42FA-BD56-D4DB48599268}" type="presParOf" srcId="{6CA37B40-9541-4C5F-87FD-935DFCD78B81}" destId="{6F16CA38-03F9-4C80-ACF3-F8FCDBF1613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0FEFB65-BE32-40A9-859F-A976B22BD862}" type="doc">
      <dgm:prSet loTypeId="urn:microsoft.com/office/officeart/2005/8/layout/lProcess3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885A99C-1751-49E8-9F59-0BDE5380E1E5}">
      <dgm:prSet/>
      <dgm:spPr>
        <a:solidFill>
          <a:schemeClr val="accent5">
            <a:lumMod val="50000"/>
          </a:schemeClr>
        </a:solidFill>
      </dgm:spPr>
      <dgm:t>
        <a:bodyPr/>
        <a:lstStyle/>
        <a:p>
          <a:pPr rtl="0"/>
          <a:r>
            <a:rPr lang="en-US" b="1" i="0"/>
            <a:t>Para </a:t>
          </a:r>
          <a:r>
            <a:rPr lang="en-US" b="1" i="0" err="1"/>
            <a:t>Pihak</a:t>
          </a:r>
          <a:r>
            <a:rPr lang="en-US" b="1" i="0"/>
            <a:t> </a:t>
          </a:r>
          <a:r>
            <a:rPr lang="en-US" b="1" i="0" err="1"/>
            <a:t>Pelaksana</a:t>
          </a:r>
          <a:r>
            <a:rPr lang="en-US" b="1" i="0"/>
            <a:t> PBJ </a:t>
          </a:r>
          <a:r>
            <a:rPr lang="en-US" b="1" i="0" err="1"/>
            <a:t>Sekolah</a:t>
          </a:r>
          <a:endParaRPr lang="en-US"/>
        </a:p>
      </dgm:t>
    </dgm:pt>
    <dgm:pt modelId="{535F82DA-D369-49AE-A68E-E5458685686B}" type="parTrans" cxnId="{7B375204-0B89-424F-8DD1-D34B6F3B607C}">
      <dgm:prSet/>
      <dgm:spPr/>
      <dgm:t>
        <a:bodyPr/>
        <a:lstStyle/>
        <a:p>
          <a:endParaRPr lang="en-US"/>
        </a:p>
      </dgm:t>
    </dgm:pt>
    <dgm:pt modelId="{181C822C-3925-4646-88E0-0378FD4C0C36}" type="sibTrans" cxnId="{7B375204-0B89-424F-8DD1-D34B6F3B607C}">
      <dgm:prSet/>
      <dgm:spPr/>
      <dgm:t>
        <a:bodyPr/>
        <a:lstStyle/>
        <a:p>
          <a:endParaRPr lang="en-US"/>
        </a:p>
      </dgm:t>
    </dgm:pt>
    <dgm:pt modelId="{E605490C-DDEE-4C28-9F8F-C210DA042075}" type="pres">
      <dgm:prSet presAssocID="{40FEFB65-BE32-40A9-859F-A976B22BD86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1CD043E4-CAA2-487C-9488-75875A5D3AD9}" type="pres">
      <dgm:prSet presAssocID="{6885A99C-1751-49E8-9F59-0BDE5380E1E5}" presName="horFlow" presStyleCnt="0"/>
      <dgm:spPr/>
    </dgm:pt>
    <dgm:pt modelId="{A0E606F1-F8F2-4416-BF99-C293EFC1FE52}" type="pres">
      <dgm:prSet presAssocID="{6885A99C-1751-49E8-9F59-0BDE5380E1E5}" presName="bigChev" presStyleLbl="node1" presStyleIdx="0" presStyleCnt="1" custScaleX="433401" custScaleY="89163" custLinFactNeighborY="-5310"/>
      <dgm:spPr/>
    </dgm:pt>
  </dgm:ptLst>
  <dgm:cxnLst>
    <dgm:cxn modelId="{7B375204-0B89-424F-8DD1-D34B6F3B607C}" srcId="{40FEFB65-BE32-40A9-859F-A976B22BD862}" destId="{6885A99C-1751-49E8-9F59-0BDE5380E1E5}" srcOrd="0" destOrd="0" parTransId="{535F82DA-D369-49AE-A68E-E5458685686B}" sibTransId="{181C822C-3925-4646-88E0-0378FD4C0C36}"/>
    <dgm:cxn modelId="{7253DD04-964D-41AD-B6B7-18A62BC58F18}" type="presOf" srcId="{40FEFB65-BE32-40A9-859F-A976B22BD862}" destId="{E605490C-DDEE-4C28-9F8F-C210DA042075}" srcOrd="0" destOrd="0" presId="urn:microsoft.com/office/officeart/2005/8/layout/lProcess3"/>
    <dgm:cxn modelId="{66EEB850-74C9-4A4F-91D0-569DA8DFCC5F}" type="presOf" srcId="{6885A99C-1751-49E8-9F59-0BDE5380E1E5}" destId="{A0E606F1-F8F2-4416-BF99-C293EFC1FE52}" srcOrd="0" destOrd="0" presId="urn:microsoft.com/office/officeart/2005/8/layout/lProcess3"/>
    <dgm:cxn modelId="{B6D2F8CF-77E2-4995-B479-2E5D7BC90A4B}" type="presParOf" srcId="{E605490C-DDEE-4C28-9F8F-C210DA042075}" destId="{1CD043E4-CAA2-487C-9488-75875A5D3AD9}" srcOrd="0" destOrd="0" presId="urn:microsoft.com/office/officeart/2005/8/layout/lProcess3"/>
    <dgm:cxn modelId="{9ACFE13A-75ED-463A-99BC-4D306233A736}" type="presParOf" srcId="{1CD043E4-CAA2-487C-9488-75875A5D3AD9}" destId="{A0E606F1-F8F2-4416-BF99-C293EFC1FE52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4D533F5-02CD-4416-B959-BF843570A056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3361232-1643-4630-895D-712635CA1A7E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Tahapan</a:t>
          </a:r>
          <a:r>
            <a:rPr lang="en-US" b="1" i="0"/>
            <a:t> PBJ </a:t>
          </a:r>
          <a:r>
            <a:rPr lang="en-US" b="1" i="0" err="1"/>
            <a:t>Sekolah</a:t>
          </a:r>
          <a:endParaRPr lang="en-US"/>
        </a:p>
      </dgm:t>
    </dgm:pt>
    <dgm:pt modelId="{56CABE87-BAEB-403F-8561-60B0560C8E70}" type="parTrans" cxnId="{45FC0E80-16F5-4758-B62F-85C5310A0020}">
      <dgm:prSet/>
      <dgm:spPr/>
      <dgm:t>
        <a:bodyPr/>
        <a:lstStyle/>
        <a:p>
          <a:endParaRPr lang="en-US"/>
        </a:p>
      </dgm:t>
    </dgm:pt>
    <dgm:pt modelId="{796BC318-39FE-40C5-B226-F5772B312E20}" type="sibTrans" cxnId="{45FC0E80-16F5-4758-B62F-85C5310A0020}">
      <dgm:prSet/>
      <dgm:spPr/>
      <dgm:t>
        <a:bodyPr/>
        <a:lstStyle/>
        <a:p>
          <a:endParaRPr lang="en-US"/>
        </a:p>
      </dgm:t>
    </dgm:pt>
    <dgm:pt modelId="{98398D59-96E8-4261-94B8-F401FE3805A7}" type="pres">
      <dgm:prSet presAssocID="{F4D533F5-02CD-4416-B959-BF843570A05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04ECFFF-F7C5-4925-A1A8-8F31B34526DF}" type="pres">
      <dgm:prSet presAssocID="{E3361232-1643-4630-895D-712635CA1A7E}" presName="horFlow" presStyleCnt="0"/>
      <dgm:spPr/>
    </dgm:pt>
    <dgm:pt modelId="{54E39094-18FA-4B8C-8716-CFED05D81741}" type="pres">
      <dgm:prSet presAssocID="{E3361232-1643-4630-895D-712635CA1A7E}" presName="bigChev" presStyleLbl="node1" presStyleIdx="0" presStyleCnt="1" custScaleX="459693"/>
      <dgm:spPr/>
    </dgm:pt>
  </dgm:ptLst>
  <dgm:cxnLst>
    <dgm:cxn modelId="{66936B38-2206-49A2-B7A1-3C5BAF7F50CA}" type="presOf" srcId="{F4D533F5-02CD-4416-B959-BF843570A056}" destId="{98398D59-96E8-4261-94B8-F401FE3805A7}" srcOrd="0" destOrd="0" presId="urn:microsoft.com/office/officeart/2005/8/layout/lProcess3"/>
    <dgm:cxn modelId="{08445C6D-8795-4683-AF47-FDFB2D15795E}" type="presOf" srcId="{E3361232-1643-4630-895D-712635CA1A7E}" destId="{54E39094-18FA-4B8C-8716-CFED05D81741}" srcOrd="0" destOrd="0" presId="urn:microsoft.com/office/officeart/2005/8/layout/lProcess3"/>
    <dgm:cxn modelId="{45FC0E80-16F5-4758-B62F-85C5310A0020}" srcId="{F4D533F5-02CD-4416-B959-BF843570A056}" destId="{E3361232-1643-4630-895D-712635CA1A7E}" srcOrd="0" destOrd="0" parTransId="{56CABE87-BAEB-403F-8561-60B0560C8E70}" sibTransId="{796BC318-39FE-40C5-B226-F5772B312E20}"/>
    <dgm:cxn modelId="{6879EA85-080F-4181-8751-45E66D6478E7}" type="presParOf" srcId="{98398D59-96E8-4261-94B8-F401FE3805A7}" destId="{B04ECFFF-F7C5-4925-A1A8-8F31B34526DF}" srcOrd="0" destOrd="0" presId="urn:microsoft.com/office/officeart/2005/8/layout/lProcess3"/>
    <dgm:cxn modelId="{5E92C2F3-B267-4EAF-9F15-C336A0924C91}" type="presParOf" srcId="{B04ECFFF-F7C5-4925-A1A8-8F31B34526DF}" destId="{54E39094-18FA-4B8C-8716-CFED05D81741}" srcOrd="0" destOrd="0" presId="urn:microsoft.com/office/officeart/2005/8/layout/l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96D6BC-867F-4B66-BA3D-137B1719B49A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42D65E-3BB3-4B5B-987B-71EFD942F710}">
      <dgm:prSet/>
      <dgm:spPr>
        <a:solidFill>
          <a:schemeClr val="accent1">
            <a:lumMod val="75000"/>
          </a:schemeClr>
        </a:solidFill>
      </dgm:spPr>
      <dgm:t>
        <a:bodyPr/>
        <a:lstStyle/>
        <a:p>
          <a:pPr rtl="0"/>
          <a:r>
            <a:rPr lang="en-US" b="1" i="0" err="1"/>
            <a:t>Kelengkapan</a:t>
          </a:r>
          <a:r>
            <a:rPr lang="en-US" b="1" i="0"/>
            <a:t> </a:t>
          </a:r>
          <a:r>
            <a:rPr lang="en-US" b="1" i="0" err="1"/>
            <a:t>Dokumen</a:t>
          </a:r>
          <a:endParaRPr lang="en-US"/>
        </a:p>
      </dgm:t>
    </dgm:pt>
    <dgm:pt modelId="{DA24E77D-9163-4BBD-86D9-741AEC5E87D2}" type="parTrans" cxnId="{611CA71C-9EDF-4C11-A029-BF1F860CF32B}">
      <dgm:prSet/>
      <dgm:spPr/>
      <dgm:t>
        <a:bodyPr/>
        <a:lstStyle/>
        <a:p>
          <a:endParaRPr lang="en-US"/>
        </a:p>
      </dgm:t>
    </dgm:pt>
    <dgm:pt modelId="{CCFF0997-C776-4B59-B447-9F59022E755B}" type="sibTrans" cxnId="{611CA71C-9EDF-4C11-A029-BF1F860CF32B}">
      <dgm:prSet/>
      <dgm:spPr/>
      <dgm:t>
        <a:bodyPr/>
        <a:lstStyle/>
        <a:p>
          <a:endParaRPr lang="en-US"/>
        </a:p>
      </dgm:t>
    </dgm:pt>
    <dgm:pt modelId="{CA87E0B0-B126-414B-BE21-BC6D449C642A}" type="pres">
      <dgm:prSet presAssocID="{3996D6BC-867F-4B66-BA3D-137B1719B49A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34535EB-05B8-46A7-8D90-3630C2BE4A5F}" type="pres">
      <dgm:prSet presAssocID="{1442D65E-3BB3-4B5B-987B-71EFD942F710}" presName="horFlow" presStyleCnt="0"/>
      <dgm:spPr/>
    </dgm:pt>
    <dgm:pt modelId="{205766CB-48B6-4B6E-8E4D-1AB558DFAB25}" type="pres">
      <dgm:prSet presAssocID="{1442D65E-3BB3-4B5B-987B-71EFD942F710}" presName="bigChev" presStyleLbl="node1" presStyleIdx="0" presStyleCnt="1" custScaleX="419593"/>
      <dgm:spPr/>
    </dgm:pt>
  </dgm:ptLst>
  <dgm:cxnLst>
    <dgm:cxn modelId="{611CA71C-9EDF-4C11-A029-BF1F860CF32B}" srcId="{3996D6BC-867F-4B66-BA3D-137B1719B49A}" destId="{1442D65E-3BB3-4B5B-987B-71EFD942F710}" srcOrd="0" destOrd="0" parTransId="{DA24E77D-9163-4BBD-86D9-741AEC5E87D2}" sibTransId="{CCFF0997-C776-4B59-B447-9F59022E755B}"/>
    <dgm:cxn modelId="{05653EA2-40D9-4563-8E26-194ACDC8EBA4}" type="presOf" srcId="{1442D65E-3BB3-4B5B-987B-71EFD942F710}" destId="{205766CB-48B6-4B6E-8E4D-1AB558DFAB25}" srcOrd="0" destOrd="0" presId="urn:microsoft.com/office/officeart/2005/8/layout/lProcess3"/>
    <dgm:cxn modelId="{ECC223C2-5F3B-426F-8880-8BE7E91F6612}" type="presOf" srcId="{3996D6BC-867F-4B66-BA3D-137B1719B49A}" destId="{CA87E0B0-B126-414B-BE21-BC6D449C642A}" srcOrd="0" destOrd="0" presId="urn:microsoft.com/office/officeart/2005/8/layout/lProcess3"/>
    <dgm:cxn modelId="{5F3122C5-C674-4A98-AD74-2A0A68F95264}" type="presParOf" srcId="{CA87E0B0-B126-414B-BE21-BC6D449C642A}" destId="{E34535EB-05B8-46A7-8D90-3630C2BE4A5F}" srcOrd="0" destOrd="0" presId="urn:microsoft.com/office/officeart/2005/8/layout/lProcess3"/>
    <dgm:cxn modelId="{A71E03B5-CBBD-4CAE-8FDB-42BC6AFA5A58}" type="presParOf" srcId="{E34535EB-05B8-46A7-8D90-3630C2BE4A5F}" destId="{205766CB-48B6-4B6E-8E4D-1AB558DFAB25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7AB6C7-27D7-413E-A536-E07068FEF6A0}">
      <dsp:nvSpPr>
        <dsp:cNvPr id="0" name=""/>
        <dsp:cNvSpPr/>
      </dsp:nvSpPr>
      <dsp:spPr>
        <a:xfrm>
          <a:off x="377951" y="251"/>
          <a:ext cx="5132574" cy="522717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/>
            <a:t>Agenda </a:t>
          </a:r>
          <a:r>
            <a:rPr lang="en-US" sz="3500" b="1" i="0" kern="1200" err="1"/>
            <a:t>Pembahasan</a:t>
          </a:r>
          <a:endParaRPr lang="en-US" sz="3500" kern="1200"/>
        </a:p>
      </dsp:txBody>
      <dsp:txXfrm>
        <a:off x="639310" y="251"/>
        <a:ext cx="4609857" cy="5227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6CA38-03F9-4C80-ACF3-F8FCDBF16130}">
      <dsp:nvSpPr>
        <dsp:cNvPr id="0" name=""/>
        <dsp:cNvSpPr/>
      </dsp:nvSpPr>
      <dsp:spPr>
        <a:xfrm>
          <a:off x="0" y="7679"/>
          <a:ext cx="6317016" cy="65520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Agenda </a:t>
          </a:r>
          <a:r>
            <a:rPr lang="en-US" sz="2400" b="1" i="0" kern="1200" err="1"/>
            <a:t>Pembahasan</a:t>
          </a:r>
          <a:endParaRPr lang="en-US" sz="2400" b="1" kern="1200"/>
        </a:p>
      </dsp:txBody>
      <dsp:txXfrm>
        <a:off x="31984" y="39663"/>
        <a:ext cx="6253048" cy="5912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95729-0EE7-49DC-B480-3950A8AE66EA}">
      <dsp:nvSpPr>
        <dsp:cNvPr id="0" name=""/>
        <dsp:cNvSpPr/>
      </dsp:nvSpPr>
      <dsp:spPr>
        <a:xfrm>
          <a:off x="189581" y="267"/>
          <a:ext cx="5753640" cy="507296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300" b="1" i="0" kern="1200" dirty="0"/>
            <a:t>Tujuan SIPLah</a:t>
          </a:r>
          <a:endParaRPr lang="en-US" sz="3300" kern="1200" dirty="0"/>
        </a:p>
      </dsp:txBody>
      <dsp:txXfrm>
        <a:off x="443229" y="267"/>
        <a:ext cx="5246344" cy="5072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36CE3-7837-4F74-B28C-BFDF97F16D2B}">
      <dsp:nvSpPr>
        <dsp:cNvPr id="0" name=""/>
        <dsp:cNvSpPr/>
      </dsp:nvSpPr>
      <dsp:spPr>
        <a:xfrm>
          <a:off x="1421" y="30874"/>
          <a:ext cx="6214818" cy="461470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err="1"/>
            <a:t>Aspek</a:t>
          </a:r>
          <a:r>
            <a:rPr lang="en-US" sz="2900" b="1" i="0" kern="1200"/>
            <a:t> </a:t>
          </a:r>
          <a:r>
            <a:rPr lang="en-US" sz="2900" b="1" i="0" kern="1200" err="1"/>
            <a:t>Utama</a:t>
          </a:r>
          <a:r>
            <a:rPr lang="en-US" sz="2900" b="1" i="0" kern="1200"/>
            <a:t> PBJ </a:t>
          </a:r>
          <a:r>
            <a:rPr lang="en-US" sz="2900" b="1" i="0" kern="1200" err="1"/>
            <a:t>Dalam</a:t>
          </a:r>
          <a:r>
            <a:rPr lang="en-US" sz="2900" b="1" i="0" kern="1200"/>
            <a:t> </a:t>
          </a:r>
          <a:r>
            <a:rPr lang="en-US" sz="2900" b="1" i="0" kern="1200" err="1"/>
            <a:t>SIPLah</a:t>
          </a:r>
          <a:endParaRPr lang="en-US" sz="2900" kern="1200"/>
        </a:p>
      </dsp:txBody>
      <dsp:txXfrm>
        <a:off x="232156" y="30874"/>
        <a:ext cx="5753348" cy="46147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3CF8F-49B7-4D3C-A809-7492C5543B13}">
      <dsp:nvSpPr>
        <dsp:cNvPr id="0" name=""/>
        <dsp:cNvSpPr/>
      </dsp:nvSpPr>
      <dsp:spPr>
        <a:xfrm>
          <a:off x="0" y="73186"/>
          <a:ext cx="5582504" cy="678600"/>
        </a:xfrm>
        <a:prstGeom prst="roundRect">
          <a:avLst/>
        </a:prstGeom>
        <a:solidFill>
          <a:srgbClr val="4088C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Barang/jasa yang diadakan</a:t>
          </a:r>
          <a:endParaRPr lang="en-US" sz="2900" kern="1200"/>
        </a:p>
      </dsp:txBody>
      <dsp:txXfrm>
        <a:off x="33127" y="106313"/>
        <a:ext cx="5516250" cy="612346"/>
      </dsp:txXfrm>
    </dsp:sp>
    <dsp:sp modelId="{7B2EBD1B-7263-4BAB-A0C1-D87017705396}">
      <dsp:nvSpPr>
        <dsp:cNvPr id="0" name=""/>
        <dsp:cNvSpPr/>
      </dsp:nvSpPr>
      <dsp:spPr>
        <a:xfrm>
          <a:off x="0" y="835306"/>
          <a:ext cx="5582504" cy="678600"/>
        </a:xfrm>
        <a:prstGeom prst="roundRect">
          <a:avLst/>
        </a:prstGeom>
        <a:solidFill>
          <a:srgbClr val="89A94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Harga transaksi</a:t>
          </a:r>
          <a:endParaRPr lang="en-US" sz="2900" kern="1200"/>
        </a:p>
      </dsp:txBody>
      <dsp:txXfrm>
        <a:off x="33127" y="868433"/>
        <a:ext cx="5516250" cy="612346"/>
      </dsp:txXfrm>
    </dsp:sp>
    <dsp:sp modelId="{B31596AE-6114-475C-8239-D3B8426DF29A}">
      <dsp:nvSpPr>
        <dsp:cNvPr id="0" name=""/>
        <dsp:cNvSpPr/>
      </dsp:nvSpPr>
      <dsp:spPr>
        <a:xfrm>
          <a:off x="0" y="1597426"/>
          <a:ext cx="5582504" cy="678600"/>
        </a:xfrm>
        <a:prstGeom prst="roundRect">
          <a:avLst/>
        </a:prstGeom>
        <a:solidFill>
          <a:srgbClr val="C4545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/>
            <a:t>Pemilihan penyedia barang/jasa</a:t>
          </a:r>
          <a:endParaRPr lang="en-US" sz="2900" kern="1200"/>
        </a:p>
      </dsp:txBody>
      <dsp:txXfrm>
        <a:off x="33127" y="1630553"/>
        <a:ext cx="5516250" cy="61234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6BE6E-CD34-4F18-AD34-AF310F325FF1}">
      <dsp:nvSpPr>
        <dsp:cNvPr id="0" name=""/>
        <dsp:cNvSpPr/>
      </dsp:nvSpPr>
      <dsp:spPr>
        <a:xfrm>
          <a:off x="231390" y="304"/>
          <a:ext cx="6294197" cy="52261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i="0" kern="1200" err="1"/>
            <a:t>Keputusan</a:t>
          </a:r>
          <a:r>
            <a:rPr lang="en-US" sz="2800" b="1" i="0" kern="1200"/>
            <a:t> </a:t>
          </a:r>
          <a:r>
            <a:rPr lang="en-US" sz="2800" b="1" i="0" kern="1200" err="1"/>
            <a:t>Mendikbud</a:t>
          </a:r>
          <a:r>
            <a:rPr lang="en-US" sz="2800" b="1" i="0" kern="1200"/>
            <a:t> </a:t>
          </a:r>
          <a:r>
            <a:rPr lang="en-US" sz="2800" b="1" i="0" kern="1200" err="1"/>
            <a:t>tentang</a:t>
          </a:r>
          <a:r>
            <a:rPr lang="en-US" sz="2800" b="1" i="0" kern="1200"/>
            <a:t> </a:t>
          </a:r>
          <a:r>
            <a:rPr lang="en-US" sz="2800" b="1" i="0" kern="1200" err="1"/>
            <a:t>SIPLah</a:t>
          </a:r>
          <a:endParaRPr lang="en-US" sz="2800" kern="1200"/>
        </a:p>
      </dsp:txBody>
      <dsp:txXfrm>
        <a:off x="492695" y="304"/>
        <a:ext cx="5771587" cy="52261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E5836-2344-41D1-ABEC-1609A5186B4D}">
      <dsp:nvSpPr>
        <dsp:cNvPr id="0" name=""/>
        <dsp:cNvSpPr/>
      </dsp:nvSpPr>
      <dsp:spPr>
        <a:xfrm>
          <a:off x="4263" y="634"/>
          <a:ext cx="6748450" cy="52195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19050" rIns="0" bIns="19050" numCol="1" spcCol="127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i="0" kern="1200" err="1"/>
            <a:t>Keputusan</a:t>
          </a:r>
          <a:r>
            <a:rPr lang="en-US" sz="3000" b="1" i="0" kern="1200"/>
            <a:t> </a:t>
          </a:r>
          <a:r>
            <a:rPr lang="en-US" sz="3000" b="1" i="0" kern="1200" err="1"/>
            <a:t>Mendikbud</a:t>
          </a:r>
          <a:r>
            <a:rPr lang="en-US" sz="3000" b="1" i="0" kern="1200"/>
            <a:t> </a:t>
          </a:r>
          <a:r>
            <a:rPr lang="en-US" sz="3000" b="1" i="0" kern="1200" err="1"/>
            <a:t>tentang</a:t>
          </a:r>
          <a:r>
            <a:rPr lang="en-US" sz="3000" b="1" i="0" kern="1200"/>
            <a:t> </a:t>
          </a:r>
          <a:r>
            <a:rPr lang="en-US" sz="3000" b="1" i="0" kern="1200" err="1"/>
            <a:t>SIPLah</a:t>
          </a:r>
          <a:endParaRPr lang="en-US" sz="3000" kern="1200"/>
        </a:p>
      </dsp:txBody>
      <dsp:txXfrm>
        <a:off x="265238" y="634"/>
        <a:ext cx="6226500" cy="52195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3F592-5FCF-4E57-BF3E-59774AA89EDA}">
      <dsp:nvSpPr>
        <dsp:cNvPr id="0" name=""/>
        <dsp:cNvSpPr/>
      </dsp:nvSpPr>
      <dsp:spPr>
        <a:xfrm>
          <a:off x="241305" y="194"/>
          <a:ext cx="5435606" cy="44283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/>
            <a:t>SE </a:t>
          </a:r>
          <a:r>
            <a:rPr lang="en-US" sz="2900" b="1" i="0" kern="1200" err="1"/>
            <a:t>dan</a:t>
          </a:r>
          <a:r>
            <a:rPr lang="en-US" sz="2900" b="1" i="0" kern="1200"/>
            <a:t> </a:t>
          </a:r>
          <a:r>
            <a:rPr lang="en-US" sz="2900" b="1" i="0" kern="1200" err="1"/>
            <a:t>Pedoman</a:t>
          </a:r>
          <a:r>
            <a:rPr lang="en-US" sz="2900" b="1" i="0" kern="1200"/>
            <a:t> </a:t>
          </a:r>
          <a:r>
            <a:rPr lang="en-US" sz="2900" b="1" i="0" kern="1200" err="1"/>
            <a:t>tentang</a:t>
          </a:r>
          <a:r>
            <a:rPr lang="en-US" sz="2900" b="1" i="0" kern="1200"/>
            <a:t> </a:t>
          </a:r>
          <a:r>
            <a:rPr lang="en-US" sz="2900" b="1" i="0" kern="1200" err="1"/>
            <a:t>SIPLah</a:t>
          </a:r>
          <a:endParaRPr lang="en-US" sz="2900" kern="1200"/>
        </a:p>
      </dsp:txBody>
      <dsp:txXfrm>
        <a:off x="462720" y="194"/>
        <a:ext cx="4992776" cy="44283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FFEEB-CBCF-4EA2-AAC7-73B48F91F282}">
      <dsp:nvSpPr>
        <dsp:cNvPr id="0" name=""/>
        <dsp:cNvSpPr/>
      </dsp:nvSpPr>
      <dsp:spPr>
        <a:xfrm>
          <a:off x="2844" y="59595"/>
          <a:ext cx="6346083" cy="542754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/>
            <a:t>SE </a:t>
          </a:r>
          <a:r>
            <a:rPr lang="en-US" sz="3400" b="1" i="0" kern="1200" err="1"/>
            <a:t>dan</a:t>
          </a:r>
          <a:r>
            <a:rPr lang="en-US" sz="3400" b="1" i="0" kern="1200"/>
            <a:t> </a:t>
          </a:r>
          <a:r>
            <a:rPr lang="en-US" sz="3400" b="1" i="0" kern="1200" err="1"/>
            <a:t>Pedoman</a:t>
          </a:r>
          <a:r>
            <a:rPr lang="en-US" sz="3400" b="1" i="0" kern="1200"/>
            <a:t> </a:t>
          </a:r>
          <a:r>
            <a:rPr lang="en-US" sz="3400" b="1" i="0" kern="1200" err="1"/>
            <a:t>tentang</a:t>
          </a:r>
          <a:r>
            <a:rPr lang="en-US" sz="3400" b="1" i="0" kern="1200"/>
            <a:t> </a:t>
          </a:r>
          <a:r>
            <a:rPr lang="en-US" sz="3400" b="1" i="0" kern="1200" err="1"/>
            <a:t>SIPLah</a:t>
          </a:r>
          <a:endParaRPr lang="en-US" sz="3400" kern="1200"/>
        </a:p>
      </dsp:txBody>
      <dsp:txXfrm>
        <a:off x="274221" y="59595"/>
        <a:ext cx="5803329" cy="54275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3F592-5FCF-4E57-BF3E-59774AA89EDA}">
      <dsp:nvSpPr>
        <dsp:cNvPr id="0" name=""/>
        <dsp:cNvSpPr/>
      </dsp:nvSpPr>
      <dsp:spPr>
        <a:xfrm>
          <a:off x="0" y="194"/>
          <a:ext cx="5764944" cy="44283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SE </a:t>
          </a:r>
          <a:r>
            <a:rPr lang="id-ID" sz="2900" b="1" i="0" kern="1200" dirty="0"/>
            <a:t>Kedua </a:t>
          </a:r>
          <a:r>
            <a:rPr lang="en-US" sz="2900" b="1" i="0" kern="1200" dirty="0" err="1"/>
            <a:t>tentang</a:t>
          </a:r>
          <a:r>
            <a:rPr lang="en-US" sz="2900" b="1" i="0" kern="1200" dirty="0"/>
            <a:t> </a:t>
          </a:r>
          <a:r>
            <a:rPr lang="en-US" sz="2900" b="1" i="0" kern="1200" dirty="0" err="1"/>
            <a:t>SIPLah</a:t>
          </a:r>
          <a:endParaRPr lang="en-US" sz="2900" kern="1200" dirty="0"/>
        </a:p>
      </dsp:txBody>
      <dsp:txXfrm>
        <a:off x="221415" y="194"/>
        <a:ext cx="5322114" cy="44283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A3F592-5FCF-4E57-BF3E-59774AA89EDA}">
      <dsp:nvSpPr>
        <dsp:cNvPr id="0" name=""/>
        <dsp:cNvSpPr/>
      </dsp:nvSpPr>
      <dsp:spPr>
        <a:xfrm>
          <a:off x="0" y="194"/>
          <a:ext cx="5764944" cy="442830"/>
        </a:xfrm>
        <a:prstGeom prst="chevron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dirty="0"/>
            <a:t>SE </a:t>
          </a:r>
          <a:r>
            <a:rPr lang="id-ID" sz="2900" b="1" i="0" kern="1200" dirty="0"/>
            <a:t>Kedua </a:t>
          </a:r>
          <a:r>
            <a:rPr lang="en-US" sz="2900" b="1" i="0" kern="1200" dirty="0" err="1"/>
            <a:t>tentang</a:t>
          </a:r>
          <a:r>
            <a:rPr lang="en-US" sz="2900" b="1" i="0" kern="1200" dirty="0"/>
            <a:t> </a:t>
          </a:r>
          <a:r>
            <a:rPr lang="en-US" sz="2900" b="1" i="0" kern="1200" dirty="0" err="1"/>
            <a:t>SIPLah</a:t>
          </a:r>
          <a:endParaRPr lang="en-US" sz="2900" kern="1200" dirty="0"/>
        </a:p>
      </dsp:txBody>
      <dsp:txXfrm>
        <a:off x="221415" y="194"/>
        <a:ext cx="5322114" cy="442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B9C2AE-DF2C-49CB-ADBF-58AD07A0E81E}">
      <dsp:nvSpPr>
        <dsp:cNvPr id="0" name=""/>
        <dsp:cNvSpPr/>
      </dsp:nvSpPr>
      <dsp:spPr>
        <a:xfrm>
          <a:off x="0" y="9482"/>
          <a:ext cx="4576894" cy="30420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Persentase (%) Laporan Penggunaan Dana BOS</a:t>
          </a:r>
          <a:endParaRPr lang="en-US" sz="1300" kern="1200"/>
        </a:p>
      </dsp:txBody>
      <dsp:txXfrm>
        <a:off x="14850" y="24332"/>
        <a:ext cx="4547194" cy="2745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6EF1-897E-4DE7-8C7E-46D7862DFB5D}">
      <dsp:nvSpPr>
        <dsp:cNvPr id="0" name=""/>
        <dsp:cNvSpPr/>
      </dsp:nvSpPr>
      <dsp:spPr>
        <a:xfrm>
          <a:off x="346801" y="117"/>
          <a:ext cx="6234419" cy="52298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400" kern="1200" dirty="0"/>
            <a:t> </a:t>
          </a:r>
          <a:r>
            <a:rPr lang="id-ID" sz="3400" b="1" kern="1200" dirty="0">
              <a:latin typeface="Calibri" panose="020F0502020204030204" pitchFamily="34" charset="0"/>
              <a:cs typeface="Calibri" panose="020F0502020204030204" pitchFamily="34" charset="0"/>
            </a:rPr>
            <a:t>Perubahan Regulasi</a:t>
          </a:r>
          <a:endParaRPr lang="en-US" sz="3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8293" y="117"/>
        <a:ext cx="5711435" cy="52298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6EF1-897E-4DE7-8C7E-46D7862DFB5D}">
      <dsp:nvSpPr>
        <dsp:cNvPr id="0" name=""/>
        <dsp:cNvSpPr/>
      </dsp:nvSpPr>
      <dsp:spPr>
        <a:xfrm>
          <a:off x="346801" y="117"/>
          <a:ext cx="6234419" cy="52298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l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400" b="1" kern="1200" dirty="0">
              <a:latin typeface="Calibri" panose="020F0502020204030204" pitchFamily="34" charset="0"/>
              <a:cs typeface="Calibri" panose="020F0502020204030204" pitchFamily="34" charset="0"/>
            </a:rPr>
            <a:t> Perubahan Regulasi</a:t>
          </a:r>
          <a:endParaRPr lang="en-US" sz="34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608293" y="117"/>
        <a:ext cx="5711435" cy="52298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6EF1-897E-4DE7-8C7E-46D7862DFB5D}">
      <dsp:nvSpPr>
        <dsp:cNvPr id="0" name=""/>
        <dsp:cNvSpPr/>
      </dsp:nvSpPr>
      <dsp:spPr>
        <a:xfrm>
          <a:off x="5181" y="62010"/>
          <a:ext cx="7341492" cy="82799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800" b="1" u="none" kern="1200" dirty="0">
              <a:latin typeface="Calibri" panose="020F0502020204030204" pitchFamily="34" charset="0"/>
              <a:cs typeface="Calibri" panose="020F0502020204030204" pitchFamily="34" charset="0"/>
            </a:rPr>
            <a:t>Langkah - langkah pengadaan yang diserahkan ke UKPBJ</a:t>
          </a:r>
          <a:endParaRPr lang="en-US" sz="2800" b="1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19181" y="62010"/>
        <a:ext cx="6513493" cy="82799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565A4C-E081-4AE2-B164-CEDF647A5036}">
      <dsp:nvSpPr>
        <dsp:cNvPr id="0" name=""/>
        <dsp:cNvSpPr/>
      </dsp:nvSpPr>
      <dsp:spPr>
        <a:xfrm>
          <a:off x="3175" y="3159"/>
          <a:ext cx="1909573" cy="763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 dirty="0"/>
            <a:t>SEKOLAH</a:t>
          </a:r>
          <a:endParaRPr lang="en-US" sz="1800" b="1" kern="1200" dirty="0"/>
        </a:p>
      </dsp:txBody>
      <dsp:txXfrm>
        <a:off x="3175" y="3159"/>
        <a:ext cx="1909573" cy="763829"/>
      </dsp:txXfrm>
    </dsp:sp>
    <dsp:sp modelId="{128450A7-68FE-4417-B8A6-6973269445CB}">
      <dsp:nvSpPr>
        <dsp:cNvPr id="0" name=""/>
        <dsp:cNvSpPr/>
      </dsp:nvSpPr>
      <dsp:spPr>
        <a:xfrm>
          <a:off x="17039" y="770149"/>
          <a:ext cx="1909573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d-ID" sz="1600" kern="1200"/>
            <a:t>Berkirim surat ke UKPBJ setempat.</a:t>
          </a:r>
          <a:endParaRPr lang="en-US" sz="1600" kern="1200"/>
        </a:p>
        <a:p>
          <a:pPr marL="171450" lvl="1" indent="-171450" algn="just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/>
        </a:p>
      </dsp:txBody>
      <dsp:txXfrm>
        <a:off x="17039" y="770149"/>
        <a:ext cx="1909573" cy="1493279"/>
      </dsp:txXfrm>
    </dsp:sp>
    <dsp:sp modelId="{926FD5E9-DFD6-4F1D-A92C-3AEB97B707E5}">
      <dsp:nvSpPr>
        <dsp:cNvPr id="0" name=""/>
        <dsp:cNvSpPr/>
      </dsp:nvSpPr>
      <dsp:spPr>
        <a:xfrm>
          <a:off x="2180089" y="3159"/>
          <a:ext cx="1909573" cy="763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 dirty="0"/>
            <a:t>SD &amp; SMP</a:t>
          </a:r>
          <a:endParaRPr lang="en-US" sz="1800" b="1" kern="1200" dirty="0"/>
        </a:p>
      </dsp:txBody>
      <dsp:txXfrm>
        <a:off x="2180089" y="3159"/>
        <a:ext cx="1909573" cy="763829"/>
      </dsp:txXfrm>
    </dsp:sp>
    <dsp:sp modelId="{22D7CF8D-51DC-4DD8-BD9B-C2FEC73ADE0B}">
      <dsp:nvSpPr>
        <dsp:cNvPr id="0" name=""/>
        <dsp:cNvSpPr/>
      </dsp:nvSpPr>
      <dsp:spPr>
        <a:xfrm>
          <a:off x="2180089" y="766989"/>
          <a:ext cx="1909573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Surat ditujukan ke </a:t>
          </a:r>
          <a:r>
            <a:rPr lang="id-ID" sz="1600" kern="1200"/>
            <a:t>UKPBJ K</a:t>
          </a:r>
          <a:r>
            <a:rPr lang="en-US" sz="1600" kern="1200"/>
            <a:t>abupaten</a:t>
          </a:r>
          <a:r>
            <a:rPr lang="id-ID" sz="1600" kern="1200"/>
            <a:t> </a:t>
          </a:r>
          <a:r>
            <a:rPr lang="en-US" sz="1600" kern="1200"/>
            <a:t>/Kota</a:t>
          </a:r>
          <a:r>
            <a:rPr lang="id-ID" sz="1600" kern="1200"/>
            <a:t>.</a:t>
          </a:r>
          <a:endParaRPr lang="en-US" sz="1600" kern="1200"/>
        </a:p>
      </dsp:txBody>
      <dsp:txXfrm>
        <a:off x="2180089" y="766989"/>
        <a:ext cx="1909573" cy="1493279"/>
      </dsp:txXfrm>
    </dsp:sp>
    <dsp:sp modelId="{D02A4D48-1F9D-48D1-8087-9BA93ED67976}">
      <dsp:nvSpPr>
        <dsp:cNvPr id="0" name=""/>
        <dsp:cNvSpPr/>
      </dsp:nvSpPr>
      <dsp:spPr>
        <a:xfrm>
          <a:off x="4357003" y="3159"/>
          <a:ext cx="1909573" cy="763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kern="1200"/>
            <a:t>SMA &amp; SMK</a:t>
          </a:r>
          <a:endParaRPr lang="en-US" sz="1800" b="1" kern="1200"/>
        </a:p>
      </dsp:txBody>
      <dsp:txXfrm>
        <a:off x="4357003" y="3159"/>
        <a:ext cx="1909573" cy="763829"/>
      </dsp:txXfrm>
    </dsp:sp>
    <dsp:sp modelId="{A0EE5285-EB96-47C4-8764-9603786EFF53}">
      <dsp:nvSpPr>
        <dsp:cNvPr id="0" name=""/>
        <dsp:cNvSpPr/>
      </dsp:nvSpPr>
      <dsp:spPr>
        <a:xfrm>
          <a:off x="4357003" y="766989"/>
          <a:ext cx="1909573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Surat ditujukan ke UKPBJ Provinsi</a:t>
          </a:r>
          <a:r>
            <a:rPr lang="id-ID" sz="1600" kern="1200"/>
            <a:t>.</a:t>
          </a:r>
          <a:endParaRPr lang="en-US" sz="1600" kern="1200"/>
        </a:p>
      </dsp:txBody>
      <dsp:txXfrm>
        <a:off x="4357003" y="766989"/>
        <a:ext cx="1909573" cy="1493279"/>
      </dsp:txXfrm>
    </dsp:sp>
    <dsp:sp modelId="{4278CB43-5918-4F46-9719-CFDA6E139606}">
      <dsp:nvSpPr>
        <dsp:cNvPr id="0" name=""/>
        <dsp:cNvSpPr/>
      </dsp:nvSpPr>
      <dsp:spPr>
        <a:xfrm>
          <a:off x="6533917" y="3159"/>
          <a:ext cx="1909573" cy="763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u="none" kern="1200" dirty="0"/>
            <a:t>Provinsi/ Kab/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800" b="1" u="none" kern="1200" dirty="0"/>
            <a:t>Kota</a:t>
          </a:r>
          <a:endParaRPr lang="en-US" sz="1800" b="1" kern="1200" dirty="0"/>
        </a:p>
      </dsp:txBody>
      <dsp:txXfrm>
        <a:off x="6533917" y="3159"/>
        <a:ext cx="1909573" cy="763829"/>
      </dsp:txXfrm>
    </dsp:sp>
    <dsp:sp modelId="{C1767919-128C-4E88-9AD4-6FB2BA4E9D20}">
      <dsp:nvSpPr>
        <dsp:cNvPr id="0" name=""/>
        <dsp:cNvSpPr/>
      </dsp:nvSpPr>
      <dsp:spPr>
        <a:xfrm>
          <a:off x="6533917" y="766989"/>
          <a:ext cx="1909573" cy="14932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nb-NO" sz="1600" u="none" kern="1200"/>
            <a:t>Melaksanakan pembelanjaan tersebut</a:t>
          </a:r>
          <a:r>
            <a:rPr lang="id-ID" sz="1600" u="none" kern="1200"/>
            <a:t>,</a:t>
          </a:r>
          <a:r>
            <a:rPr lang="nb-NO" sz="1600" u="none" kern="1200"/>
            <a:t> melalui metode</a:t>
          </a:r>
          <a:r>
            <a:rPr lang="id-ID" sz="1600" u="none" kern="1200"/>
            <a:t> </a:t>
          </a:r>
          <a:r>
            <a:rPr lang="nb-NO" sz="1600" u="none" kern="1200"/>
            <a:t>Katalog</a:t>
          </a:r>
          <a:r>
            <a:rPr lang="id-ID" sz="1600" u="none" kern="1200"/>
            <a:t>/</a:t>
          </a:r>
          <a:r>
            <a:rPr lang="nb-NO" sz="1600" u="none" kern="1200"/>
            <a:t> Lelang cepat</a:t>
          </a:r>
          <a:r>
            <a:rPr lang="id-ID" sz="1600" u="none" kern="1200"/>
            <a:t>/ </a:t>
          </a:r>
          <a:r>
            <a:rPr lang="nb-NO" sz="1600" u="none" kern="1200"/>
            <a:t>Tender</a:t>
          </a:r>
          <a:r>
            <a:rPr lang="id-ID" sz="1600" u="none" kern="1200"/>
            <a:t>.</a:t>
          </a:r>
          <a:endParaRPr lang="en-US" sz="1600" kern="1200"/>
        </a:p>
      </dsp:txBody>
      <dsp:txXfrm>
        <a:off x="6533917" y="766989"/>
        <a:ext cx="1909573" cy="1493279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BD258-8EAD-4245-A979-13A456CF7F01}">
      <dsp:nvSpPr>
        <dsp:cNvPr id="0" name=""/>
        <dsp:cNvSpPr/>
      </dsp:nvSpPr>
      <dsp:spPr>
        <a:xfrm>
          <a:off x="2830" y="23950"/>
          <a:ext cx="6407071" cy="475318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 err="1"/>
            <a:t>Tiga</a:t>
          </a:r>
          <a:r>
            <a:rPr lang="en-US" sz="2200" b="1" i="0" kern="1200"/>
            <a:t> (3) </a:t>
          </a:r>
          <a:r>
            <a:rPr lang="en-US" sz="2200" b="1" i="0" kern="1200" err="1"/>
            <a:t>Prinsip</a:t>
          </a:r>
          <a:r>
            <a:rPr lang="en-US" sz="2200" b="1" i="0" kern="1200"/>
            <a:t> </a:t>
          </a:r>
          <a:r>
            <a:rPr lang="en-US" sz="2200" b="1" i="0" kern="1200" err="1"/>
            <a:t>Pengadaan</a:t>
          </a:r>
          <a:r>
            <a:rPr lang="en-US" sz="2200" b="1" i="0" kern="1200"/>
            <a:t> Daring (</a:t>
          </a:r>
          <a:r>
            <a:rPr lang="en-US" sz="2200" b="1" i="0" kern="1200" err="1"/>
            <a:t>SIPLah</a:t>
          </a:r>
          <a:r>
            <a:rPr lang="en-US" sz="2200" b="1" i="0" kern="1200"/>
            <a:t>)</a:t>
          </a:r>
          <a:endParaRPr lang="en-US" sz="2200" kern="1200"/>
        </a:p>
      </dsp:txBody>
      <dsp:txXfrm>
        <a:off x="240489" y="23950"/>
        <a:ext cx="5931753" cy="4753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C34D4-A743-460E-BC5A-97BFE7BB94B9}">
      <dsp:nvSpPr>
        <dsp:cNvPr id="0" name=""/>
        <dsp:cNvSpPr/>
      </dsp:nvSpPr>
      <dsp:spPr>
        <a:xfrm>
          <a:off x="-4994819" y="-761145"/>
          <a:ext cx="5916161" cy="5916161"/>
        </a:xfrm>
        <a:prstGeom prst="blockArc">
          <a:avLst>
            <a:gd name="adj1" fmla="val 18900000"/>
            <a:gd name="adj2" fmla="val 2700000"/>
            <a:gd name="adj3" fmla="val 365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8B445C-9A73-4F23-A622-B835D9347A9B}">
      <dsp:nvSpPr>
        <dsp:cNvPr id="0" name=""/>
        <dsp:cNvSpPr/>
      </dsp:nvSpPr>
      <dsp:spPr>
        <a:xfrm>
          <a:off x="854678" y="113010"/>
          <a:ext cx="5852156" cy="1280162"/>
        </a:xfrm>
        <a:prstGeom prst="rect">
          <a:avLst/>
        </a:prstGeom>
        <a:solidFill>
          <a:srgbClr val="ACA5DF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7527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err="1">
              <a:solidFill>
                <a:schemeClr val="tx1"/>
              </a:solidFill>
            </a:rPr>
            <a:t>Kewenangan</a:t>
          </a:r>
          <a:r>
            <a:rPr lang="en-US" sz="1600" b="1" kern="1200">
              <a:solidFill>
                <a:schemeClr val="tx1"/>
              </a:solidFill>
            </a:rPr>
            <a:t> </a:t>
          </a:r>
          <a:r>
            <a:rPr lang="en-US" sz="1600" b="1" kern="1200" err="1">
              <a:solidFill>
                <a:schemeClr val="tx1"/>
              </a:solidFill>
            </a:rPr>
            <a:t>Pelaksanaan</a:t>
          </a:r>
          <a:endParaRPr lang="en-US" sz="1600" b="1" kern="1200">
            <a:solidFill>
              <a:schemeClr val="tx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kern="1200" err="1">
              <a:solidFill>
                <a:schemeClr val="tx1"/>
              </a:solidFill>
              <a:latin typeface="+mj-lt"/>
            </a:rPr>
            <a:t>Dalam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hal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PBJ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Sekolah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dilaksanakan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secara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daring,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maka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dilakukan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melalui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sistem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PBJ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Sekolah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yang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ditetapkan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oleh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Kementerian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Pendidikan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dan</a:t>
          </a:r>
          <a:r>
            <a:rPr lang="en-US" sz="1400" b="0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0" kern="1200" err="1">
              <a:solidFill>
                <a:schemeClr val="tx1"/>
              </a:solidFill>
              <a:latin typeface="+mj-lt"/>
            </a:rPr>
            <a:t>Kebudayaan</a:t>
          </a:r>
          <a:r>
            <a:rPr lang="en-US" sz="1400" b="1" kern="1200">
              <a:solidFill>
                <a:schemeClr val="tx1"/>
              </a:solidFill>
            </a:rPr>
            <a:t> (</a:t>
          </a:r>
          <a:r>
            <a:rPr lang="en-US" sz="1400" b="1" kern="1200" err="1">
              <a:solidFill>
                <a:schemeClr val="tx1"/>
              </a:solidFill>
            </a:rPr>
            <a:t>Permendikbud</a:t>
          </a:r>
          <a:r>
            <a:rPr lang="en-US" sz="1400" b="1" kern="1200">
              <a:solidFill>
                <a:schemeClr val="tx1"/>
              </a:solidFill>
            </a:rPr>
            <a:t> No.3 </a:t>
          </a:r>
          <a:r>
            <a:rPr lang="en-US" sz="1400" b="1" kern="1200" err="1">
              <a:solidFill>
                <a:schemeClr val="tx1"/>
              </a:solidFill>
            </a:rPr>
            <a:t>Tahun</a:t>
          </a:r>
          <a:r>
            <a:rPr lang="en-US" sz="1400" b="1" kern="1200">
              <a:solidFill>
                <a:schemeClr val="tx1"/>
              </a:solidFill>
            </a:rPr>
            <a:t> 2019)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>
            <a:solidFill>
              <a:schemeClr val="tx1"/>
            </a:solidFill>
          </a:endParaRPr>
        </a:p>
      </dsp:txBody>
      <dsp:txXfrm>
        <a:off x="854678" y="113010"/>
        <a:ext cx="5852156" cy="1280162"/>
      </dsp:txXfrm>
    </dsp:sp>
    <dsp:sp modelId="{3C6DBBB5-B75F-476A-AE9A-99DE96BBD768}">
      <dsp:nvSpPr>
        <dsp:cNvPr id="0" name=""/>
        <dsp:cNvSpPr/>
      </dsp:nvSpPr>
      <dsp:spPr>
        <a:xfrm>
          <a:off x="33599" y="329540"/>
          <a:ext cx="1098467" cy="1098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22050CE-A8AD-4679-ADFC-A4BDFA0292D0}">
      <dsp:nvSpPr>
        <dsp:cNvPr id="0" name=""/>
        <dsp:cNvSpPr/>
      </dsp:nvSpPr>
      <dsp:spPr>
        <a:xfrm>
          <a:off x="853578" y="1445099"/>
          <a:ext cx="5912321" cy="1418499"/>
        </a:xfrm>
        <a:prstGeom prst="rect">
          <a:avLst/>
        </a:prstGeom>
        <a:solidFill>
          <a:srgbClr val="A1C05C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697527" tIns="40640" rIns="40640" bIns="4064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err="1">
              <a:solidFill>
                <a:schemeClr val="tx1"/>
              </a:solidFill>
            </a:rPr>
            <a:t>Ketentuan</a:t>
          </a:r>
          <a:r>
            <a:rPr lang="en-US" sz="1600" b="1" kern="1200">
              <a:solidFill>
                <a:schemeClr val="tx1"/>
              </a:solidFill>
            </a:rPr>
            <a:t> Tata </a:t>
          </a:r>
          <a:r>
            <a:rPr lang="en-US" sz="1600" b="1" kern="1200" err="1">
              <a:solidFill>
                <a:schemeClr val="tx1"/>
              </a:solidFill>
            </a:rPr>
            <a:t>Kelola</a:t>
          </a:r>
          <a:endParaRPr lang="en-US" sz="1600" b="1" kern="1200">
            <a:solidFill>
              <a:schemeClr val="tx1"/>
            </a:solidFill>
          </a:endParaRPr>
        </a:p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err="1">
              <a:solidFill>
                <a:schemeClr val="tx1"/>
              </a:solidFill>
            </a:rPr>
            <a:t>Ketentuan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atas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tata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cara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pelaksanaan</a:t>
          </a:r>
          <a:r>
            <a:rPr lang="en-US" sz="1600" kern="1200">
              <a:solidFill>
                <a:schemeClr val="tx1"/>
              </a:solidFill>
            </a:rPr>
            <a:t>, </a:t>
          </a:r>
          <a:r>
            <a:rPr lang="en-US" sz="1600" kern="1200" err="1">
              <a:solidFill>
                <a:schemeClr val="tx1"/>
              </a:solidFill>
            </a:rPr>
            <a:t>termasuk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400" kern="1200" err="1">
              <a:solidFill>
                <a:schemeClr val="tx1"/>
              </a:solidFill>
            </a:rPr>
            <a:t>kelengkapan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dokumen</a:t>
          </a:r>
          <a:r>
            <a:rPr lang="en-US" sz="1600" kern="1200">
              <a:solidFill>
                <a:schemeClr val="tx1"/>
              </a:solidFill>
            </a:rPr>
            <a:t>, </a:t>
          </a:r>
          <a:r>
            <a:rPr lang="en-US" sz="1600" kern="1200" err="1">
              <a:solidFill>
                <a:schemeClr val="tx1"/>
              </a:solidFill>
            </a:rPr>
            <a:t>sama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seperti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ketentuan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pengadaan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secara</a:t>
          </a:r>
          <a:r>
            <a:rPr lang="en-US" sz="1600" kern="1200">
              <a:solidFill>
                <a:schemeClr val="tx1"/>
              </a:solidFill>
            </a:rPr>
            <a:t> luring. </a:t>
          </a:r>
          <a:r>
            <a:rPr lang="en-US" sz="1600" kern="1200" err="1">
              <a:solidFill>
                <a:schemeClr val="tx1"/>
              </a:solidFill>
            </a:rPr>
            <a:t>Pengadaan</a:t>
          </a:r>
          <a:r>
            <a:rPr lang="en-US" sz="1600" kern="1200">
              <a:solidFill>
                <a:schemeClr val="tx1"/>
              </a:solidFill>
            </a:rPr>
            <a:t> daring </a:t>
          </a:r>
          <a:r>
            <a:rPr lang="en-US" sz="1600" kern="1200" err="1">
              <a:solidFill>
                <a:schemeClr val="tx1"/>
              </a:solidFill>
            </a:rPr>
            <a:t>hanya</a:t>
          </a:r>
          <a:r>
            <a:rPr lang="en-US" sz="1600" kern="1200">
              <a:solidFill>
                <a:schemeClr val="tx1"/>
              </a:solidFill>
            </a:rPr>
            <a:t> model </a:t>
          </a:r>
          <a:r>
            <a:rPr lang="en-US" sz="1600" kern="1200" err="1">
              <a:solidFill>
                <a:schemeClr val="tx1"/>
              </a:solidFill>
            </a:rPr>
            <a:t>elektronifikasi</a:t>
          </a:r>
          <a:r>
            <a:rPr lang="en-US" sz="1600" kern="1200">
              <a:solidFill>
                <a:schemeClr val="tx1"/>
              </a:solidFill>
            </a:rPr>
            <a:t> proses </a:t>
          </a:r>
          <a:r>
            <a:rPr lang="en-US" sz="1600" kern="1200" err="1">
              <a:solidFill>
                <a:schemeClr val="tx1"/>
              </a:solidFill>
            </a:rPr>
            <a:t>pelaksanaan</a:t>
          </a:r>
          <a:r>
            <a:rPr lang="en-US" sz="1600" kern="1200">
              <a:solidFill>
                <a:schemeClr val="tx1"/>
              </a:solidFill>
            </a:rPr>
            <a:t> </a:t>
          </a:r>
          <a:r>
            <a:rPr lang="en-US" sz="1600" kern="1200" err="1">
              <a:solidFill>
                <a:schemeClr val="tx1"/>
              </a:solidFill>
            </a:rPr>
            <a:t>saja</a:t>
          </a:r>
          <a:r>
            <a:rPr lang="en-US" sz="1600" kern="1200">
              <a:solidFill>
                <a:schemeClr val="tx1"/>
              </a:solidFill>
            </a:rPr>
            <a:t>. </a:t>
          </a:r>
          <a:r>
            <a:rPr lang="en-US" sz="1600" b="1" i="1" kern="1200">
              <a:solidFill>
                <a:schemeClr val="tx1"/>
              </a:solidFill>
            </a:rPr>
            <a:t>(</a:t>
          </a:r>
          <a:r>
            <a:rPr lang="en-US" sz="1600" b="1" i="1" kern="1200" err="1">
              <a:solidFill>
                <a:schemeClr val="tx1"/>
              </a:solidFill>
            </a:rPr>
            <a:t>Permendikbud</a:t>
          </a:r>
          <a:r>
            <a:rPr lang="en-US" sz="1600" b="1" i="1" kern="1200">
              <a:solidFill>
                <a:schemeClr val="tx1"/>
              </a:solidFill>
            </a:rPr>
            <a:t> No.3 </a:t>
          </a:r>
          <a:r>
            <a:rPr lang="en-US" sz="1600" b="1" i="1" kern="1200" err="1">
              <a:solidFill>
                <a:schemeClr val="tx1"/>
              </a:solidFill>
            </a:rPr>
            <a:t>Tahun</a:t>
          </a:r>
          <a:r>
            <a:rPr lang="en-US" sz="1600" b="1" i="1" kern="1200">
              <a:solidFill>
                <a:schemeClr val="tx1"/>
              </a:solidFill>
            </a:rPr>
            <a:t> 2019)</a:t>
          </a:r>
          <a:endParaRPr lang="id-ID" sz="1600" b="1" i="1" kern="1200">
            <a:solidFill>
              <a:schemeClr val="tx1"/>
            </a:solidFill>
          </a:endParaRPr>
        </a:p>
      </dsp:txBody>
      <dsp:txXfrm>
        <a:off x="853578" y="1445099"/>
        <a:ext cx="5912321" cy="1418499"/>
      </dsp:txXfrm>
    </dsp:sp>
    <dsp:sp modelId="{6A233A8D-933A-4CA8-B42A-FF7D4F4C1ED8}">
      <dsp:nvSpPr>
        <dsp:cNvPr id="0" name=""/>
        <dsp:cNvSpPr/>
      </dsp:nvSpPr>
      <dsp:spPr>
        <a:xfrm>
          <a:off x="353033" y="1647701"/>
          <a:ext cx="1098467" cy="1098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0A7038-0347-4775-BD8C-7F88069E3641}">
      <dsp:nvSpPr>
        <dsp:cNvPr id="0" name=""/>
        <dsp:cNvSpPr/>
      </dsp:nvSpPr>
      <dsp:spPr>
        <a:xfrm>
          <a:off x="623793" y="2981526"/>
          <a:ext cx="6122655" cy="1097281"/>
        </a:xfrm>
        <a:prstGeom prst="rect">
          <a:avLst/>
        </a:prstGeom>
        <a:solidFill>
          <a:srgbClr val="11E9DF"/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697527" tIns="35560" rIns="35560" bIns="3556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  <a:latin typeface="+mj-lt"/>
          </a:endParaRPr>
        </a:p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solidFill>
              <a:schemeClr val="tx1"/>
            </a:solidFill>
            <a:latin typeface="+mj-lt"/>
          </a:endParaRPr>
        </a:p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err="1">
              <a:solidFill>
                <a:schemeClr val="tx1"/>
              </a:solidFill>
              <a:latin typeface="+mj-lt"/>
            </a:rPr>
            <a:t>Penyedia</a:t>
          </a:r>
          <a:r>
            <a:rPr lang="en-US" sz="16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600" b="1" kern="1200" err="1">
              <a:solidFill>
                <a:schemeClr val="tx1"/>
              </a:solidFill>
              <a:latin typeface="+mj-lt"/>
            </a:rPr>
            <a:t>Layanan</a:t>
          </a:r>
          <a:endParaRPr lang="en-US" sz="1600" b="1" kern="1200">
            <a:solidFill>
              <a:schemeClr val="tx1"/>
            </a:solidFill>
            <a:latin typeface="+mj-lt"/>
          </a:endParaRPr>
        </a:p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err="1">
              <a:solidFill>
                <a:schemeClr val="tx1"/>
              </a:solidFill>
              <a:latin typeface="+mj-lt"/>
            </a:rPr>
            <a:t>Dalam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pelaksanaan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pengadaan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secara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daring,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penyediaan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layanan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dilakukan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melalui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e-market place yang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dipilih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oleh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Kementerian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Pendidikan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dan</a:t>
          </a:r>
          <a:r>
            <a:rPr lang="en-US" sz="1400" b="1" kern="1200">
              <a:solidFill>
                <a:schemeClr val="tx1"/>
              </a:solidFill>
              <a:latin typeface="+mj-lt"/>
            </a:rPr>
            <a:t> </a:t>
          </a:r>
          <a:r>
            <a:rPr lang="en-US" sz="1400" b="1" kern="1200" err="1">
              <a:solidFill>
                <a:schemeClr val="tx1"/>
              </a:solidFill>
              <a:latin typeface="+mj-lt"/>
            </a:rPr>
            <a:t>Kebudayaan</a:t>
          </a:r>
          <a:endParaRPr lang="en-US" sz="1400" b="1" kern="1200">
            <a:solidFill>
              <a:schemeClr val="tx1"/>
            </a:solidFill>
            <a:latin typeface="+mj-lt"/>
          </a:endParaRPr>
        </a:p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>
            <a:solidFill>
              <a:schemeClr val="tx1"/>
            </a:solidFill>
            <a:latin typeface="+mj-lt"/>
          </a:endParaRPr>
        </a:p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b="1" kern="1200"/>
        </a:p>
      </dsp:txBody>
      <dsp:txXfrm>
        <a:off x="623793" y="2981526"/>
        <a:ext cx="6122655" cy="1097281"/>
      </dsp:txXfrm>
    </dsp:sp>
    <dsp:sp modelId="{D2401705-592F-4085-8EB8-613B0EE90F55}">
      <dsp:nvSpPr>
        <dsp:cNvPr id="0" name=""/>
        <dsp:cNvSpPr/>
      </dsp:nvSpPr>
      <dsp:spPr>
        <a:xfrm>
          <a:off x="33599" y="2965862"/>
          <a:ext cx="1098467" cy="10984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0800" h="190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27A060-8B45-4B11-9502-7DBFD50D6D57}">
      <dsp:nvSpPr>
        <dsp:cNvPr id="0" name=""/>
        <dsp:cNvSpPr/>
      </dsp:nvSpPr>
      <dsp:spPr>
        <a:xfrm>
          <a:off x="517387" y="0"/>
          <a:ext cx="5338989" cy="522855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err="1"/>
            <a:t>Aspek</a:t>
          </a:r>
          <a:r>
            <a:rPr lang="en-US" sz="2400" b="1" i="0" kern="1200"/>
            <a:t> </a:t>
          </a:r>
          <a:r>
            <a:rPr lang="en-US" sz="2400" b="1" i="0" kern="1200" err="1"/>
            <a:t>Utama</a:t>
          </a:r>
          <a:r>
            <a:rPr lang="en-US" sz="2400" b="1" i="0" kern="1200"/>
            <a:t> PBJ </a:t>
          </a:r>
          <a:r>
            <a:rPr lang="en-US" sz="2400" b="1" i="0" kern="1200" err="1"/>
            <a:t>Dalam</a:t>
          </a:r>
          <a:r>
            <a:rPr lang="en-US" sz="2400" b="1" i="0" kern="1200"/>
            <a:t> </a:t>
          </a:r>
          <a:r>
            <a:rPr lang="en-US" sz="2400" b="1" i="0" kern="1200" err="1"/>
            <a:t>SIPLah</a:t>
          </a:r>
          <a:endParaRPr lang="en-US" sz="2400" kern="1200"/>
        </a:p>
      </dsp:txBody>
      <dsp:txXfrm>
        <a:off x="778815" y="0"/>
        <a:ext cx="4816134" cy="52285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95729-0EE7-49DC-B480-3950A8AE66EA}">
      <dsp:nvSpPr>
        <dsp:cNvPr id="0" name=""/>
        <dsp:cNvSpPr/>
      </dsp:nvSpPr>
      <dsp:spPr>
        <a:xfrm>
          <a:off x="233107" y="267"/>
          <a:ext cx="6185146" cy="507296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3500" b="1" i="0" kern="1200"/>
            <a:t>PROSES</a:t>
          </a:r>
          <a:r>
            <a:rPr lang="en-ID" sz="3500" b="1" i="0" kern="1200"/>
            <a:t> BISNIS </a:t>
          </a:r>
          <a:r>
            <a:rPr lang="en-ID" sz="3500" b="1" i="0" kern="1200" err="1"/>
            <a:t>SIPLah</a:t>
          </a:r>
          <a:endParaRPr lang="en-US" sz="3500" kern="1200"/>
        </a:p>
      </dsp:txBody>
      <dsp:txXfrm>
        <a:off x="486755" y="267"/>
        <a:ext cx="5677850" cy="50729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65F059-07B2-427D-98C5-5F3C7D43BEB1}">
      <dsp:nvSpPr>
        <dsp:cNvPr id="0" name=""/>
        <dsp:cNvSpPr/>
      </dsp:nvSpPr>
      <dsp:spPr>
        <a:xfrm>
          <a:off x="106713" y="124"/>
          <a:ext cx="6522712" cy="522971"/>
        </a:xfrm>
        <a:prstGeom prst="chevron">
          <a:avLst/>
        </a:prstGeom>
        <a:solidFill>
          <a:schemeClr val="accent5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err="1"/>
            <a:t>Antara</a:t>
          </a:r>
          <a:r>
            <a:rPr lang="en-US" sz="2500" b="1" i="0" kern="1200"/>
            <a:t> </a:t>
          </a:r>
          <a:r>
            <a:rPr lang="en-US" sz="2500" b="1" i="0" kern="1200" err="1"/>
            <a:t>Pengadaan</a:t>
          </a:r>
          <a:r>
            <a:rPr lang="en-US" sz="2500" b="1" i="0" kern="1200"/>
            <a:t> Manual </a:t>
          </a:r>
          <a:r>
            <a:rPr lang="en-US" sz="2500" b="1" i="0" kern="1200" err="1"/>
            <a:t>dan</a:t>
          </a:r>
          <a:r>
            <a:rPr lang="en-US" sz="2500" b="1" i="0" kern="1200"/>
            <a:t> </a:t>
          </a:r>
          <a:r>
            <a:rPr lang="en-US" sz="2500" b="1" i="0" kern="1200" err="1"/>
            <a:t>SIPLah</a:t>
          </a:r>
          <a:endParaRPr lang="en-US" sz="2500" kern="1200"/>
        </a:p>
      </dsp:txBody>
      <dsp:txXfrm>
        <a:off x="368199" y="124"/>
        <a:ext cx="5999741" cy="52297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8B901-BEC0-4310-9A59-AEADA33276FB}">
      <dsp:nvSpPr>
        <dsp:cNvPr id="0" name=""/>
        <dsp:cNvSpPr/>
      </dsp:nvSpPr>
      <dsp:spPr>
        <a:xfrm>
          <a:off x="174256" y="320"/>
          <a:ext cx="6225723" cy="52257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 err="1"/>
            <a:t>Komponen</a:t>
          </a:r>
          <a:r>
            <a:rPr lang="en-US" sz="2500" b="1" i="0" kern="1200"/>
            <a:t> </a:t>
          </a:r>
          <a:r>
            <a:rPr lang="en-US" sz="2500" b="1" i="0" kern="1200" err="1"/>
            <a:t>Pembiayaan</a:t>
          </a:r>
          <a:r>
            <a:rPr lang="en-US" sz="2500" b="1" i="0" kern="1200"/>
            <a:t> BOS </a:t>
          </a:r>
          <a:r>
            <a:rPr lang="en-US" sz="2500" b="1" i="0" kern="1200" err="1"/>
            <a:t>Reguler</a:t>
          </a:r>
          <a:endParaRPr lang="en-US" sz="2500" kern="1200"/>
        </a:p>
      </dsp:txBody>
      <dsp:txXfrm>
        <a:off x="435546" y="320"/>
        <a:ext cx="5703144" cy="5225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D340C7-6D29-4316-972C-A7DC2BC67295}">
      <dsp:nvSpPr>
        <dsp:cNvPr id="0" name=""/>
        <dsp:cNvSpPr/>
      </dsp:nvSpPr>
      <dsp:spPr>
        <a:xfrm>
          <a:off x="97276" y="67"/>
          <a:ext cx="6070239" cy="523085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err="1"/>
            <a:t>Laporan</a:t>
          </a:r>
          <a:r>
            <a:rPr lang="en-US" sz="2600" b="1" i="0" kern="1200"/>
            <a:t> BOS Online </a:t>
          </a:r>
          <a:r>
            <a:rPr lang="en-US" sz="2600" b="1" i="0" kern="1200" err="1"/>
            <a:t>Tidak</a:t>
          </a:r>
          <a:r>
            <a:rPr lang="en-US" sz="2600" b="1" i="0" kern="1200"/>
            <a:t> Optimal </a:t>
          </a:r>
          <a:endParaRPr lang="en-US" sz="2600" kern="1200"/>
        </a:p>
      </dsp:txBody>
      <dsp:txXfrm>
        <a:off x="358819" y="67"/>
        <a:ext cx="5547154" cy="5230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347AD-00B6-4332-A827-7CDD129BAD36}">
      <dsp:nvSpPr>
        <dsp:cNvPr id="0" name=""/>
        <dsp:cNvSpPr/>
      </dsp:nvSpPr>
      <dsp:spPr>
        <a:xfrm rot="10800000">
          <a:off x="1623640" y="52"/>
          <a:ext cx="6400777" cy="5486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err="1"/>
            <a:t>Pengembangan</a:t>
          </a:r>
          <a:r>
            <a:rPr lang="en-US" sz="1600" b="0" i="0" kern="1200"/>
            <a:t> </a:t>
          </a:r>
          <a:r>
            <a:rPr lang="en-US" sz="1600" b="0" i="0" kern="1200" err="1"/>
            <a:t>Perpustakaan</a:t>
          </a:r>
          <a:r>
            <a:rPr lang="en-US" sz="1600" b="0" i="0" kern="1200"/>
            <a:t>.</a:t>
          </a:r>
          <a:endParaRPr lang="en-US" sz="1600" kern="1200"/>
        </a:p>
      </dsp:txBody>
      <dsp:txXfrm rot="10800000">
        <a:off x="1760800" y="52"/>
        <a:ext cx="6263617" cy="548641"/>
      </dsp:txXfrm>
    </dsp:sp>
    <dsp:sp modelId="{FEDCBAA3-6DD1-4A96-8546-1FD0B9DA779E}">
      <dsp:nvSpPr>
        <dsp:cNvPr id="0" name=""/>
        <dsp:cNvSpPr/>
      </dsp:nvSpPr>
      <dsp:spPr>
        <a:xfrm>
          <a:off x="1354392" y="11993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7DDD4B-8C06-4948-919F-A35F831E96BA}">
      <dsp:nvSpPr>
        <dsp:cNvPr id="0" name=""/>
        <dsp:cNvSpPr/>
      </dsp:nvSpPr>
      <dsp:spPr>
        <a:xfrm rot="10800000">
          <a:off x="1644855" y="705338"/>
          <a:ext cx="6400777" cy="54559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PPDB (Penerimaan Peserta Didik Baru).</a:t>
          </a:r>
          <a:endParaRPr lang="en-US" sz="1600" kern="1200"/>
        </a:p>
      </dsp:txBody>
      <dsp:txXfrm rot="10800000">
        <a:off x="1781253" y="705338"/>
        <a:ext cx="6264379" cy="545592"/>
      </dsp:txXfrm>
    </dsp:sp>
    <dsp:sp modelId="{809A159F-AB55-4C50-BC6C-72BB43830D77}">
      <dsp:nvSpPr>
        <dsp:cNvPr id="0" name=""/>
        <dsp:cNvSpPr/>
      </dsp:nvSpPr>
      <dsp:spPr>
        <a:xfrm>
          <a:off x="1354392" y="715754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9260A3-DB00-472E-B370-A312BB86C3BE}">
      <dsp:nvSpPr>
        <dsp:cNvPr id="0" name=""/>
        <dsp:cNvSpPr/>
      </dsp:nvSpPr>
      <dsp:spPr>
        <a:xfrm rot="10800000">
          <a:off x="1644855" y="1407575"/>
          <a:ext cx="6400777" cy="54258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err="1"/>
            <a:t>Kegiatan</a:t>
          </a:r>
          <a:r>
            <a:rPr lang="en-US" sz="1600" b="0" i="0" kern="1200"/>
            <a:t> </a:t>
          </a:r>
          <a:r>
            <a:rPr lang="en-US" sz="1600" b="0" i="0" kern="1200" err="1"/>
            <a:t>Pembelajaran</a:t>
          </a:r>
          <a:r>
            <a:rPr lang="en-US" sz="1600" b="0" i="0" kern="1200"/>
            <a:t> </a:t>
          </a:r>
          <a:r>
            <a:rPr lang="en-US" sz="1600" b="0" i="0" kern="1200" err="1"/>
            <a:t>dan</a:t>
          </a:r>
          <a:r>
            <a:rPr lang="en-US" sz="1600" b="0" i="0" kern="1200"/>
            <a:t> </a:t>
          </a:r>
          <a:r>
            <a:rPr lang="en-US" sz="1600" b="0" i="0" kern="1200" err="1"/>
            <a:t>Ekstrakurikuler</a:t>
          </a:r>
          <a:r>
            <a:rPr lang="en-US" sz="1600" b="0" i="0" kern="1200"/>
            <a:t>.</a:t>
          </a:r>
          <a:endParaRPr lang="en-US" sz="1600" kern="1200"/>
        </a:p>
      </dsp:txBody>
      <dsp:txXfrm rot="10800000">
        <a:off x="1780500" y="1407575"/>
        <a:ext cx="6265132" cy="542580"/>
      </dsp:txXfrm>
    </dsp:sp>
    <dsp:sp modelId="{3D7C8391-1C69-4E88-94E2-FDAAFDE78871}">
      <dsp:nvSpPr>
        <dsp:cNvPr id="0" name=""/>
        <dsp:cNvSpPr/>
      </dsp:nvSpPr>
      <dsp:spPr>
        <a:xfrm>
          <a:off x="1354392" y="1416485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07F9EA-17F3-4FC8-A58C-798183566FFF}">
      <dsp:nvSpPr>
        <dsp:cNvPr id="0" name=""/>
        <dsp:cNvSpPr/>
      </dsp:nvSpPr>
      <dsp:spPr>
        <a:xfrm rot="10800000">
          <a:off x="1597182" y="2118050"/>
          <a:ext cx="6400777" cy="54033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Kegiatan Evaluasi Pembelajaran .</a:t>
          </a:r>
          <a:endParaRPr lang="en-US" sz="1600" kern="1200"/>
        </a:p>
      </dsp:txBody>
      <dsp:txXfrm rot="10800000">
        <a:off x="1732267" y="2118050"/>
        <a:ext cx="6265692" cy="540339"/>
      </dsp:txXfrm>
    </dsp:sp>
    <dsp:sp modelId="{2E89969C-F774-4E24-9E84-551F1E1D39C1}">
      <dsp:nvSpPr>
        <dsp:cNvPr id="0" name=""/>
        <dsp:cNvSpPr/>
      </dsp:nvSpPr>
      <dsp:spPr>
        <a:xfrm>
          <a:off x="1354392" y="2114589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36E5D-180F-4336-9CDE-6C0E4DEBA007}">
      <dsp:nvSpPr>
        <dsp:cNvPr id="0" name=""/>
        <dsp:cNvSpPr/>
      </dsp:nvSpPr>
      <dsp:spPr>
        <a:xfrm rot="10800000">
          <a:off x="1585800" y="2815475"/>
          <a:ext cx="6400777" cy="5247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Pengelolaan Sekolah.</a:t>
          </a:r>
          <a:endParaRPr lang="en-US" sz="1600" kern="1200"/>
        </a:p>
      </dsp:txBody>
      <dsp:txXfrm rot="10800000">
        <a:off x="1716990" y="2815475"/>
        <a:ext cx="6269587" cy="524759"/>
      </dsp:txXfrm>
    </dsp:sp>
    <dsp:sp modelId="{D8BBD1EE-37B0-4FBD-A7FA-A0F48FABB11C}">
      <dsp:nvSpPr>
        <dsp:cNvPr id="0" name=""/>
        <dsp:cNvSpPr/>
      </dsp:nvSpPr>
      <dsp:spPr>
        <a:xfrm>
          <a:off x="1354392" y="2803783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E4A96-0FE5-4D22-A488-2E3052205CB9}">
      <dsp:nvSpPr>
        <dsp:cNvPr id="0" name=""/>
        <dsp:cNvSpPr/>
      </dsp:nvSpPr>
      <dsp:spPr>
        <a:xfrm rot="10800000">
          <a:off x="1620780" y="3485240"/>
          <a:ext cx="6400777" cy="53811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1404" tIns="60960" rIns="113792" bIns="6096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/>
            <a:t>Pengembangan Keprofesian Guru dan Tenaga Kependidikan, serta Pengembangan Manajemen Sekolah.</a:t>
          </a:r>
          <a:endParaRPr lang="en-US" sz="1600" kern="1200"/>
        </a:p>
      </dsp:txBody>
      <dsp:txXfrm rot="10800000">
        <a:off x="1755310" y="3485240"/>
        <a:ext cx="6266247" cy="538119"/>
      </dsp:txXfrm>
    </dsp:sp>
    <dsp:sp modelId="{7E347B40-7814-4D71-902D-247BF8B1E156}">
      <dsp:nvSpPr>
        <dsp:cNvPr id="0" name=""/>
        <dsp:cNvSpPr/>
      </dsp:nvSpPr>
      <dsp:spPr>
        <a:xfrm>
          <a:off x="1375518" y="3470762"/>
          <a:ext cx="524759" cy="5247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F7979-5C57-4E20-8938-47B2CD37C0EE}">
      <dsp:nvSpPr>
        <dsp:cNvPr id="0" name=""/>
        <dsp:cNvSpPr/>
      </dsp:nvSpPr>
      <dsp:spPr>
        <a:xfrm>
          <a:off x="194813" y="309"/>
          <a:ext cx="6184609" cy="522600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Komponen Pembiayaan BOS Reguler</a:t>
          </a:r>
          <a:endParaRPr lang="en-US" sz="2400" kern="1200"/>
        </a:p>
      </dsp:txBody>
      <dsp:txXfrm>
        <a:off x="456113" y="309"/>
        <a:ext cx="5662009" cy="52260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C1987-2EBF-4ABF-8095-C87885BC3647}">
      <dsp:nvSpPr>
        <dsp:cNvPr id="0" name=""/>
        <dsp:cNvSpPr/>
      </dsp:nvSpPr>
      <dsp:spPr>
        <a:xfrm rot="10800000">
          <a:off x="1454387" y="1327"/>
          <a:ext cx="6752783" cy="6383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499" tIns="68580" rIns="128016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800" b="0" i="0" kern="1200"/>
            <a:t>Pemeliharaan Sarana dan Prasarana Sekolah.</a:t>
          </a:r>
          <a:endParaRPr lang="en-US" sz="1800" kern="1200"/>
        </a:p>
      </dsp:txBody>
      <dsp:txXfrm rot="10800000">
        <a:off x="1613977" y="1327"/>
        <a:ext cx="6593193" cy="638359"/>
      </dsp:txXfrm>
    </dsp:sp>
    <dsp:sp modelId="{48BF3965-923A-425E-A5E0-5E8086DFF003}">
      <dsp:nvSpPr>
        <dsp:cNvPr id="0" name=""/>
        <dsp:cNvSpPr/>
      </dsp:nvSpPr>
      <dsp:spPr>
        <a:xfrm>
          <a:off x="1181807" y="2208"/>
          <a:ext cx="638359" cy="6383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356B7-7E6B-4E30-A3B7-06612EF63881}">
      <dsp:nvSpPr>
        <dsp:cNvPr id="0" name=""/>
        <dsp:cNvSpPr/>
      </dsp:nvSpPr>
      <dsp:spPr>
        <a:xfrm rot="10800000">
          <a:off x="1498484" y="861712"/>
          <a:ext cx="6752783" cy="6383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499" tIns="68580" rIns="128016" bIns="68580" numCol="1" spcCol="1270" anchor="ctr" anchorCtr="0">
          <a:noAutofit/>
        </a:bodyPr>
        <a:lstStyle/>
        <a:p>
          <a:pPr marL="0" lvl="0" indent="0" algn="just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Pembayaran</a:t>
          </a:r>
          <a:r>
            <a:rPr lang="en-US" sz="1600" b="0" i="0" kern="1200"/>
            <a:t> Honor.</a:t>
          </a:r>
          <a:endParaRPr lang="en-US" sz="1600" kern="1200"/>
        </a:p>
      </dsp:txBody>
      <dsp:txXfrm rot="10800000">
        <a:off x="1658074" y="861712"/>
        <a:ext cx="6593193" cy="638359"/>
      </dsp:txXfrm>
    </dsp:sp>
    <dsp:sp modelId="{7CDD22C3-0D05-4DA7-8D76-E30EBF2F4722}">
      <dsp:nvSpPr>
        <dsp:cNvPr id="0" name=""/>
        <dsp:cNvSpPr/>
      </dsp:nvSpPr>
      <dsp:spPr>
        <a:xfrm>
          <a:off x="1181807" y="831122"/>
          <a:ext cx="638359" cy="6383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4FF5A8-0489-41E2-9D65-3E6A06B75BA8}">
      <dsp:nvSpPr>
        <dsp:cNvPr id="0" name=""/>
        <dsp:cNvSpPr/>
      </dsp:nvSpPr>
      <dsp:spPr>
        <a:xfrm rot="10800000">
          <a:off x="1483288" y="1660037"/>
          <a:ext cx="6752783" cy="6383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499" tIns="60960" rIns="113792" bIns="60960" numCol="1" spcCol="1270" anchor="ctr" anchorCtr="0">
          <a:noAutofit/>
        </a:bodyPr>
        <a:lstStyle/>
        <a:p>
          <a:pPr marL="0" lvl="0" indent="0" algn="just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1600" b="0" i="0" kern="1200"/>
            <a:t>Pembelian </a:t>
          </a:r>
          <a:r>
            <a:rPr lang="fi-FI" sz="1800" b="0" i="0" kern="1200"/>
            <a:t>Alat</a:t>
          </a:r>
          <a:r>
            <a:rPr lang="fi-FI" sz="1600" b="0" i="0" kern="1200"/>
            <a:t> Multi </a:t>
          </a:r>
          <a:r>
            <a:rPr lang="fi-FI" sz="1800" b="0" i="0" kern="1200"/>
            <a:t>M</a:t>
          </a:r>
          <a:r>
            <a:rPr lang="fi-FI" sz="1600" b="0" i="0" kern="1200"/>
            <a:t>edia Pembelajaran.</a:t>
          </a:r>
          <a:endParaRPr lang="en-US" sz="1600" kern="1200"/>
        </a:p>
      </dsp:txBody>
      <dsp:txXfrm rot="10800000">
        <a:off x="1642878" y="1660037"/>
        <a:ext cx="6593193" cy="638359"/>
      </dsp:txXfrm>
    </dsp:sp>
    <dsp:sp modelId="{7934798F-75AF-4247-A1EC-FCE9FD510812}">
      <dsp:nvSpPr>
        <dsp:cNvPr id="0" name=""/>
        <dsp:cNvSpPr/>
      </dsp:nvSpPr>
      <dsp:spPr>
        <a:xfrm>
          <a:off x="1229486" y="1680279"/>
          <a:ext cx="638359" cy="6383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12040-F03D-4F3B-8205-B7F48450C182}">
      <dsp:nvSpPr>
        <dsp:cNvPr id="0" name=""/>
        <dsp:cNvSpPr/>
      </dsp:nvSpPr>
      <dsp:spPr>
        <a:xfrm rot="10800000">
          <a:off x="1454208" y="2488951"/>
          <a:ext cx="6752783" cy="70887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499" tIns="53340" rIns="99568" bIns="5334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err="1"/>
            <a:t>Penyelenggaraan</a:t>
          </a:r>
          <a:r>
            <a:rPr lang="en-US" sz="1400" b="0" i="0" kern="1200"/>
            <a:t> </a:t>
          </a:r>
          <a:r>
            <a:rPr lang="en-US" sz="1400" b="0" i="0" kern="1200" err="1"/>
            <a:t>Kegiatan</a:t>
          </a:r>
          <a:r>
            <a:rPr lang="en-US" sz="1400" b="0" i="0" kern="1200"/>
            <a:t> </a:t>
          </a:r>
          <a:r>
            <a:rPr lang="en-US" sz="1400" b="0" i="0" kern="1200" err="1"/>
            <a:t>Uji</a:t>
          </a:r>
          <a:r>
            <a:rPr lang="en-US" sz="1400" b="0" i="0" kern="1200"/>
            <a:t> </a:t>
          </a:r>
          <a:r>
            <a:rPr lang="en-US" sz="1400" b="0" i="0" kern="1200" err="1"/>
            <a:t>Kompetensi</a:t>
          </a:r>
          <a:r>
            <a:rPr lang="en-US" sz="1400" b="0" i="0" kern="1200"/>
            <a:t> </a:t>
          </a:r>
          <a:r>
            <a:rPr lang="en-US" sz="1400" b="0" i="0" kern="1200" err="1"/>
            <a:t>Keahlian</a:t>
          </a:r>
          <a:r>
            <a:rPr lang="en-US" sz="1400" b="0" i="0" kern="1200"/>
            <a:t>, </a:t>
          </a:r>
          <a:r>
            <a:rPr lang="en-US" sz="1400" b="0" i="0" kern="1200" err="1"/>
            <a:t>Sertifikasi</a:t>
          </a:r>
          <a:r>
            <a:rPr lang="en-US" sz="1400" b="0" i="0" kern="1200"/>
            <a:t> </a:t>
          </a:r>
          <a:r>
            <a:rPr lang="en-US" sz="1400" b="0" i="0" kern="1200" err="1"/>
            <a:t>Kompetensi</a:t>
          </a:r>
          <a:r>
            <a:rPr lang="en-US" sz="1400" b="0" i="0" kern="1200"/>
            <a:t> </a:t>
          </a:r>
          <a:r>
            <a:rPr lang="en-US" sz="1400" b="0" i="0" kern="1200" err="1"/>
            <a:t>Keahlian</a:t>
          </a:r>
          <a:r>
            <a:rPr lang="en-US" sz="1400" b="0" i="0" kern="1200"/>
            <a:t> </a:t>
          </a:r>
          <a:r>
            <a:rPr lang="en-US" sz="1400" b="0" i="0" kern="1200" err="1"/>
            <a:t>dan</a:t>
          </a:r>
          <a:r>
            <a:rPr lang="en-US" sz="1400" b="0" i="0" kern="1200"/>
            <a:t> </a:t>
          </a:r>
          <a:r>
            <a:rPr lang="en-US" sz="1400" b="0" i="0" kern="1200" err="1"/>
            <a:t>Uji</a:t>
          </a:r>
          <a:r>
            <a:rPr lang="en-US" sz="1400" b="0" i="0" kern="1200"/>
            <a:t> </a:t>
          </a:r>
          <a:r>
            <a:rPr lang="en-US" sz="1400" b="0" i="0" kern="1200" err="1"/>
            <a:t>Kompetensi</a:t>
          </a:r>
          <a:r>
            <a:rPr lang="en-US" sz="1400" b="0" i="0" kern="1200"/>
            <a:t> </a:t>
          </a:r>
          <a:r>
            <a:rPr lang="en-US" sz="1400" b="0" i="0" kern="1200" err="1"/>
            <a:t>Kemampuan</a:t>
          </a:r>
          <a:r>
            <a:rPr lang="en-US" sz="1400" b="0" i="0" kern="1200"/>
            <a:t> </a:t>
          </a:r>
          <a:r>
            <a:rPr lang="en-US" sz="1400" b="0" i="0" kern="1200" err="1"/>
            <a:t>Bahasa</a:t>
          </a:r>
          <a:r>
            <a:rPr lang="en-US" sz="1400" b="0" i="0" kern="1200"/>
            <a:t> </a:t>
          </a:r>
          <a:r>
            <a:rPr lang="en-US" sz="1400" b="0" i="0" kern="1200" err="1"/>
            <a:t>Inggris</a:t>
          </a:r>
          <a:r>
            <a:rPr lang="en-US" sz="1400" b="0" i="0" kern="1200"/>
            <a:t> </a:t>
          </a:r>
          <a:r>
            <a:rPr lang="en-US" sz="1400" b="0" i="0" kern="1200" err="1"/>
            <a:t>Berstandar</a:t>
          </a:r>
          <a:r>
            <a:rPr lang="en-US" sz="1400" b="0" i="0" kern="1200"/>
            <a:t> </a:t>
          </a:r>
          <a:r>
            <a:rPr lang="en-US" sz="1400" b="0" i="0" kern="1200" err="1"/>
            <a:t>Internasional</a:t>
          </a:r>
          <a:r>
            <a:rPr lang="en-US" sz="1400" b="0" i="0" kern="1200"/>
            <a:t> (Test of English for International Communication/TOEIC). </a:t>
          </a:r>
          <a:r>
            <a:rPr lang="en-US" sz="1400" b="1" i="0" kern="1200"/>
            <a:t>(SMK)</a:t>
          </a:r>
          <a:endParaRPr lang="en-US" sz="1400" kern="1200"/>
        </a:p>
      </dsp:txBody>
      <dsp:txXfrm rot="10800000">
        <a:off x="1631426" y="2488951"/>
        <a:ext cx="6575565" cy="708872"/>
      </dsp:txXfrm>
    </dsp:sp>
    <dsp:sp modelId="{27E48AE3-54DB-424C-AE6B-53B9ED224D4E}">
      <dsp:nvSpPr>
        <dsp:cNvPr id="0" name=""/>
        <dsp:cNvSpPr/>
      </dsp:nvSpPr>
      <dsp:spPr>
        <a:xfrm>
          <a:off x="1181807" y="2524208"/>
          <a:ext cx="638359" cy="6383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71E283-4FD3-443F-8656-ABBED9333048}">
      <dsp:nvSpPr>
        <dsp:cNvPr id="0" name=""/>
        <dsp:cNvSpPr/>
      </dsp:nvSpPr>
      <dsp:spPr>
        <a:xfrm rot="10800000">
          <a:off x="1464815" y="3388379"/>
          <a:ext cx="6752783" cy="72421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1499" tIns="45720" rIns="85344" bIns="45720" numCol="1" spcCol="1270" anchor="ctr" anchorCtr="0">
          <a:noAutofit/>
        </a:bodyPr>
        <a:lstStyle/>
        <a:p>
          <a:pPr marL="0" lvl="0" indent="0" algn="just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err="1"/>
            <a:t>Penyelenggaraan</a:t>
          </a:r>
          <a:r>
            <a:rPr lang="en-US" sz="1200" b="0" i="0" kern="1200"/>
            <a:t> Bursa </a:t>
          </a:r>
          <a:r>
            <a:rPr lang="en-US" sz="1200" b="0" i="0" kern="1200" err="1"/>
            <a:t>Kerja</a:t>
          </a:r>
          <a:r>
            <a:rPr lang="en-US" sz="1200" b="0" i="0" kern="1200"/>
            <a:t> </a:t>
          </a:r>
          <a:r>
            <a:rPr lang="en-US" sz="1200" b="0" i="0" kern="1200" err="1"/>
            <a:t>Khusus</a:t>
          </a:r>
          <a:r>
            <a:rPr lang="en-US" sz="1200" b="0" i="0" kern="1200"/>
            <a:t> (BKK) SMK, </a:t>
          </a:r>
          <a:r>
            <a:rPr lang="en-US" sz="1200" b="0" i="0" kern="1200" err="1"/>
            <a:t>Praktik</a:t>
          </a:r>
          <a:r>
            <a:rPr lang="en-US" sz="1200" b="0" i="0" kern="1200"/>
            <a:t> </a:t>
          </a:r>
          <a:r>
            <a:rPr lang="en-US" sz="1200" b="0" i="0" kern="1200" err="1"/>
            <a:t>Kerja</a:t>
          </a:r>
          <a:r>
            <a:rPr lang="en-US" sz="1200" b="0" i="0" kern="1200"/>
            <a:t> </a:t>
          </a:r>
          <a:r>
            <a:rPr lang="en-US" sz="1200" b="0" i="0" kern="1200" err="1"/>
            <a:t>Industri</a:t>
          </a:r>
          <a:r>
            <a:rPr lang="en-US" sz="1200" b="0" i="0" kern="1200"/>
            <a:t> (</a:t>
          </a:r>
          <a:r>
            <a:rPr lang="en-US" sz="1200" b="0" i="0" kern="1200" err="1"/>
            <a:t>Prakerin</a:t>
          </a:r>
          <a:r>
            <a:rPr lang="en-US" sz="1200" b="0" i="0" kern="1200"/>
            <a:t>) </a:t>
          </a:r>
          <a:r>
            <a:rPr lang="en-US" sz="1200" b="0" i="0" kern="1200" err="1"/>
            <a:t>atau</a:t>
          </a:r>
          <a:r>
            <a:rPr lang="en-US" sz="1200" b="0" i="0" kern="1200"/>
            <a:t> </a:t>
          </a:r>
          <a:r>
            <a:rPr lang="en-US" sz="1200" b="0" i="0" kern="1200" err="1"/>
            <a:t>Praktik</a:t>
          </a:r>
          <a:r>
            <a:rPr lang="en-US" sz="1200" b="0" i="0" kern="1200"/>
            <a:t> </a:t>
          </a:r>
          <a:r>
            <a:rPr lang="en-US" sz="1400" b="0" i="0" kern="1200" err="1"/>
            <a:t>Kerja</a:t>
          </a:r>
          <a:r>
            <a:rPr lang="en-US" sz="1200" b="0" i="0" kern="1200"/>
            <a:t> </a:t>
          </a:r>
          <a:r>
            <a:rPr lang="en-US" sz="1200" b="0" i="0" kern="1200" err="1"/>
            <a:t>Lapangan</a:t>
          </a:r>
          <a:r>
            <a:rPr lang="en-US" sz="1200" b="0" i="0" kern="1200"/>
            <a:t> (PKL) di </a:t>
          </a:r>
          <a:r>
            <a:rPr lang="en-US" sz="1200" b="0" i="0" kern="1200" err="1"/>
            <a:t>dalam</a:t>
          </a:r>
          <a:r>
            <a:rPr lang="en-US" sz="1200" b="0" i="0" kern="1200"/>
            <a:t> </a:t>
          </a:r>
          <a:r>
            <a:rPr lang="en-US" sz="1200" b="0" i="0" kern="1200" err="1"/>
            <a:t>negeri</a:t>
          </a:r>
          <a:r>
            <a:rPr lang="en-US" sz="1200" b="0" i="0" kern="1200"/>
            <a:t>, </a:t>
          </a:r>
          <a:r>
            <a:rPr lang="en-US" sz="1200" b="0" i="0" kern="1200" err="1"/>
            <a:t>Pemantauan</a:t>
          </a:r>
          <a:r>
            <a:rPr lang="en-US" sz="1200" b="0" i="0" kern="1200"/>
            <a:t> </a:t>
          </a:r>
          <a:r>
            <a:rPr lang="en-US" sz="1200" b="0" i="0" kern="1200" err="1"/>
            <a:t>Kebekerjaan</a:t>
          </a:r>
          <a:r>
            <a:rPr lang="en-US" sz="1200" b="0" i="0" kern="1200"/>
            <a:t>, </a:t>
          </a:r>
          <a:r>
            <a:rPr lang="en-US" sz="1200" b="0" i="0" kern="1200" err="1"/>
            <a:t>Pemagangan</a:t>
          </a:r>
          <a:r>
            <a:rPr lang="en-US" sz="1200" b="0" i="0" kern="1200"/>
            <a:t>, </a:t>
          </a:r>
          <a:r>
            <a:rPr lang="en-US" sz="1200" b="0" i="0" kern="1200" err="1"/>
            <a:t>dan</a:t>
          </a:r>
          <a:r>
            <a:rPr lang="en-US" sz="1200" b="0" i="0" kern="1200"/>
            <a:t> </a:t>
          </a:r>
          <a:r>
            <a:rPr lang="en-US" sz="1200" b="0" i="0" kern="1200" err="1"/>
            <a:t>Lembaga</a:t>
          </a:r>
          <a:r>
            <a:rPr lang="en-US" sz="1200" b="0" i="0" kern="1200"/>
            <a:t> </a:t>
          </a:r>
          <a:r>
            <a:rPr lang="en-US" sz="1200" b="0" i="0" kern="1200" err="1"/>
            <a:t>Sertifikasi</a:t>
          </a:r>
          <a:r>
            <a:rPr lang="en-US" sz="1200" b="0" i="0" kern="1200"/>
            <a:t> </a:t>
          </a:r>
          <a:r>
            <a:rPr lang="en-US" sz="1200" b="0" i="0" kern="1200" err="1"/>
            <a:t>Profesi</a:t>
          </a:r>
          <a:r>
            <a:rPr lang="en-US" sz="1200" b="0" i="0" kern="1200"/>
            <a:t> P-1. </a:t>
          </a:r>
          <a:r>
            <a:rPr lang="en-US" sz="1200" b="1" i="0" kern="1200"/>
            <a:t>(SMK)</a:t>
          </a:r>
          <a:endParaRPr lang="en-US" sz="1200" kern="1200"/>
        </a:p>
      </dsp:txBody>
      <dsp:txXfrm rot="10800000">
        <a:off x="1645868" y="3388379"/>
        <a:ext cx="6571730" cy="724212"/>
      </dsp:txXfrm>
    </dsp:sp>
    <dsp:sp modelId="{760449AF-3CEB-442D-A010-28481B29E4A2}">
      <dsp:nvSpPr>
        <dsp:cNvPr id="0" name=""/>
        <dsp:cNvSpPr/>
      </dsp:nvSpPr>
      <dsp:spPr>
        <a:xfrm>
          <a:off x="1181807" y="3431305"/>
          <a:ext cx="638359" cy="6383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71056-787E-454A-BD4C-F38147E706D5}">
      <dsp:nvSpPr>
        <dsp:cNvPr id="0" name=""/>
        <dsp:cNvSpPr/>
      </dsp:nvSpPr>
      <dsp:spPr>
        <a:xfrm>
          <a:off x="0" y="10093"/>
          <a:ext cx="6967114" cy="810809"/>
        </a:xfrm>
        <a:prstGeom prst="roundRect">
          <a:avLst/>
        </a:prstGeom>
        <a:solidFill>
          <a:schemeClr val="accent1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b="1" i="0" kern="1200"/>
            <a:t>Contoh Jenis Barang dan Jasa yang dapat diperjualbelikan melalui </a:t>
          </a:r>
          <a:r>
            <a:rPr lang="id-ID" sz="2100" b="1" i="1" kern="1200"/>
            <a:t>Platform </a:t>
          </a:r>
          <a:r>
            <a:rPr lang="id-ID" sz="2100" b="1" i="0" kern="1200"/>
            <a:t>SIPLah: </a:t>
          </a:r>
          <a:endParaRPr lang="en-US" sz="2100" kern="1200"/>
        </a:p>
      </dsp:txBody>
      <dsp:txXfrm>
        <a:off x="39580" y="49673"/>
        <a:ext cx="6887954" cy="73164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E7A88-2D9F-4107-B5D7-B7E25C91CB1B}">
      <dsp:nvSpPr>
        <dsp:cNvPr id="0" name=""/>
        <dsp:cNvSpPr/>
      </dsp:nvSpPr>
      <dsp:spPr>
        <a:xfrm>
          <a:off x="51715" y="311"/>
          <a:ext cx="6730491" cy="522597"/>
        </a:xfrm>
        <a:prstGeom prst="chevron">
          <a:avLst/>
        </a:prstGeom>
        <a:solidFill>
          <a:schemeClr val="accent1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16510" rIns="0" bIns="16510" numCol="1" spcCol="1270" anchor="ctr" anchorCtr="0">
          <a:noAutofit/>
        </a:bodyPr>
        <a:lstStyle/>
        <a:p>
          <a:pPr marL="0" lvl="0" indent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i="0" kern="1200" err="1"/>
            <a:t>SIPLah</a:t>
          </a:r>
          <a:r>
            <a:rPr lang="en-US" sz="2600" b="1" i="0" kern="1200"/>
            <a:t> </a:t>
          </a:r>
          <a:r>
            <a:rPr lang="en-US" sz="2600" b="1" i="0" kern="1200" err="1"/>
            <a:t>untuk</a:t>
          </a:r>
          <a:r>
            <a:rPr lang="en-US" sz="2600" b="1" i="0" kern="1200"/>
            <a:t> </a:t>
          </a:r>
          <a:r>
            <a:rPr lang="en-US" sz="2600" b="1" i="0" kern="1200" err="1"/>
            <a:t>Pengadaan</a:t>
          </a:r>
          <a:r>
            <a:rPr lang="en-US" sz="2600" b="1" i="0" kern="1200"/>
            <a:t> </a:t>
          </a:r>
          <a:r>
            <a:rPr lang="en-US" sz="2600" b="1" i="0" kern="1200" err="1"/>
            <a:t>Lebih</a:t>
          </a:r>
          <a:r>
            <a:rPr lang="en-US" sz="2600" b="1" i="0" kern="1200"/>
            <a:t> </a:t>
          </a:r>
          <a:r>
            <a:rPr lang="en-US" sz="2600" b="1" i="0" kern="1200" err="1"/>
            <a:t>Efisien</a:t>
          </a:r>
          <a:endParaRPr lang="en-US" sz="2600" kern="1200"/>
        </a:p>
      </dsp:txBody>
      <dsp:txXfrm>
        <a:off x="313014" y="311"/>
        <a:ext cx="6207894" cy="52259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5A6BF-E4B7-41C5-9B30-67B7A6D0EA0D}">
      <dsp:nvSpPr>
        <dsp:cNvPr id="0" name=""/>
        <dsp:cNvSpPr/>
      </dsp:nvSpPr>
      <dsp:spPr>
        <a:xfrm>
          <a:off x="75260" y="139"/>
          <a:ext cx="6885096" cy="522940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21590" rIns="0" bIns="21590" numCol="1" spcCol="1270" anchor="ctr" anchorCtr="0">
          <a:noAutofit/>
        </a:bodyPr>
        <a:lstStyle/>
        <a:p>
          <a:pPr marL="0" lvl="0" indent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i="0" kern="1200" err="1"/>
            <a:t>Kewajiban</a:t>
          </a:r>
          <a:r>
            <a:rPr lang="en-US" sz="3400" b="1" i="0" kern="1200"/>
            <a:t> </a:t>
          </a:r>
          <a:r>
            <a:rPr lang="en-US" sz="3400" b="1" i="0" kern="1200" err="1"/>
            <a:t>Sekolah</a:t>
          </a:r>
          <a:endParaRPr lang="en-US" sz="3400" kern="1200"/>
        </a:p>
      </dsp:txBody>
      <dsp:txXfrm>
        <a:off x="336730" y="139"/>
        <a:ext cx="6362156" cy="52294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83F278-034F-4420-8DC5-BC117F822416}">
      <dsp:nvSpPr>
        <dsp:cNvPr id="0" name=""/>
        <dsp:cNvSpPr/>
      </dsp:nvSpPr>
      <dsp:spPr>
        <a:xfrm>
          <a:off x="153210" y="1863"/>
          <a:ext cx="8207996" cy="8964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mencari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data/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atas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kewajaran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melalui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pasar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setempat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instansi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pemerintah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informasi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lain yang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dapat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err="1">
              <a:latin typeface="Tahoma" pitchFamily="34" charset="0"/>
              <a:ea typeface="Tahoma" pitchFamily="34" charset="0"/>
              <a:cs typeface="Tahoma" pitchFamily="34" charset="0"/>
            </a:rPr>
            <a:t>dipertanggungjawabkan</a:t>
          </a: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. </a:t>
          </a:r>
          <a:endParaRPr lang="en-US" sz="1400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96972" y="45625"/>
        <a:ext cx="8120472" cy="808950"/>
      </dsp:txXfrm>
    </dsp:sp>
    <dsp:sp modelId="{1055243D-A8ED-4ADB-B5ED-C09FCDC3C8B6}">
      <dsp:nvSpPr>
        <dsp:cNvPr id="0" name=""/>
        <dsp:cNvSpPr/>
      </dsp:nvSpPr>
      <dsp:spPr>
        <a:xfrm>
          <a:off x="153210" y="943161"/>
          <a:ext cx="8207996" cy="8964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melakukan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perbandingan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kepada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penyedia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sehingga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tercapai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kesepakatan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yang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dapat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dipertanggungjawabkan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.</a:t>
          </a:r>
          <a:endParaRPr lang="en-US" sz="14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96972" y="986923"/>
        <a:ext cx="8120472" cy="808950"/>
      </dsp:txXfrm>
    </dsp:sp>
    <dsp:sp modelId="{70D6D429-999C-4078-B916-9AE3765790BF}">
      <dsp:nvSpPr>
        <dsp:cNvPr id="0" name=""/>
        <dsp:cNvSpPr/>
      </dsp:nvSpPr>
      <dsp:spPr>
        <a:xfrm>
          <a:off x="153210" y="1884459"/>
          <a:ext cx="8207996" cy="8964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Dalam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hal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Kementerian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Pendidikan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Kebudayaan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telah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menetapkan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seperti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eceran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tertinggi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tarif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kontrak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payung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atau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lain,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maka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resmi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digunakan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sebagai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harga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acuan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negosiasi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sekolah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kepada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penyedia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barang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/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jasa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sesuai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dengan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ketentuan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zona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setempat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,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tanpa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penambahan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ongkos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400" b="0" i="0" kern="1200" dirty="0" err="1">
              <a:latin typeface="Tahoma" pitchFamily="34" charset="0"/>
              <a:ea typeface="Tahoma" pitchFamily="34" charset="0"/>
              <a:cs typeface="Tahoma" pitchFamily="34" charset="0"/>
            </a:rPr>
            <a:t>kirim</a:t>
          </a:r>
          <a:r>
            <a:rPr lang="en-US" sz="1400" b="0" i="0" kern="1200" dirty="0">
              <a:latin typeface="Tahoma" pitchFamily="34" charset="0"/>
              <a:ea typeface="Tahoma" pitchFamily="34" charset="0"/>
              <a:cs typeface="Tahoma" pitchFamily="34" charset="0"/>
            </a:rPr>
            <a:t>. </a:t>
          </a:r>
          <a:endParaRPr lang="en-US" sz="1400" kern="1200" dirty="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96972" y="1928221"/>
        <a:ext cx="8120472" cy="808950"/>
      </dsp:txXfrm>
    </dsp:sp>
    <dsp:sp modelId="{41A4AC6B-EB64-498F-A7B9-D76B87693136}">
      <dsp:nvSpPr>
        <dsp:cNvPr id="0" name=""/>
        <dsp:cNvSpPr/>
      </dsp:nvSpPr>
      <dsp:spPr>
        <a:xfrm>
          <a:off x="153210" y="2825757"/>
          <a:ext cx="8207996" cy="89647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0" lvl="0" indent="0" algn="just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Tahoma" pitchFamily="34" charset="0"/>
              <a:ea typeface="Tahoma" pitchFamily="34" charset="0"/>
              <a:cs typeface="Tahoma" pitchFamily="34" charset="0"/>
            </a:rPr>
            <a:t>Dalam hal harga resmi sebagaimana poin huruf c belum termasuk komponen ongkos kirim, maka dapat ditambahkan komponen ongkos kirim pada harga acuan negosiasi dengan tetap memperhatikan batas kewajaran total harga yang dibayarkan oleh sekolah.</a:t>
          </a:r>
          <a:endParaRPr lang="en-US" sz="1400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196972" y="2869519"/>
        <a:ext cx="8120472" cy="80895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78E556-3B36-4E6D-BDFA-061C046615BF}">
      <dsp:nvSpPr>
        <dsp:cNvPr id="0" name=""/>
        <dsp:cNvSpPr/>
      </dsp:nvSpPr>
      <dsp:spPr>
        <a:xfrm>
          <a:off x="0" y="274882"/>
          <a:ext cx="8912352" cy="595183"/>
        </a:xfrm>
        <a:prstGeom prst="roundRect">
          <a:avLst/>
        </a:prstGeom>
        <a:solidFill>
          <a:schemeClr val="accent1">
            <a:lumMod val="50000"/>
          </a:schemeClr>
        </a:soli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100" b="1" i="0" kern="1200" dirty="0">
              <a:solidFill>
                <a:schemeClr val="bg1"/>
              </a:solidFill>
            </a:rPr>
            <a:t>Petunjuk Pelaksanaan Pengadaan Barang dan Jasa Secara Online 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29054" y="303936"/>
        <a:ext cx="8854244" cy="53707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73623-E673-419C-9296-05895A7D42F8}">
      <dsp:nvSpPr>
        <dsp:cNvPr id="0" name=""/>
        <dsp:cNvSpPr/>
      </dsp:nvSpPr>
      <dsp:spPr>
        <a:xfrm>
          <a:off x="0" y="0"/>
          <a:ext cx="3785652" cy="3785652"/>
        </a:xfrm>
        <a:prstGeom prst="pie">
          <a:avLst>
            <a:gd name="adj1" fmla="val 5400000"/>
            <a:gd name="adj2" fmla="val 16200000"/>
          </a:avLst>
        </a:prstGeom>
        <a:solidFill>
          <a:srgbClr val="FF9933"/>
        </a:soli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</dsp:sp>
    <dsp:sp modelId="{1E54AD03-5CE2-42E7-BB77-FE3FC134073E}">
      <dsp:nvSpPr>
        <dsp:cNvPr id="0" name=""/>
        <dsp:cNvSpPr/>
      </dsp:nvSpPr>
      <dsp:spPr>
        <a:xfrm>
          <a:off x="1892826" y="0"/>
          <a:ext cx="6623941" cy="3785652"/>
        </a:xfrm>
        <a:prstGeom prst="rect">
          <a:avLst/>
        </a:prstGeom>
        <a:solidFill>
          <a:srgbClr val="FFB469"/>
        </a:solidFill>
        <a:ln w="9525" cap="flat" cmpd="sng" algn="ctr">
          <a:solidFill>
            <a:schemeClr val="accent1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0" i="0" kern="1200"/>
            <a:t>Penyedia barang/jasa melakukan akses ke laman SIPLah melalui https://bos.kemdikbud.go.id/, kemudian pilih “Masuk SIPLah”</a:t>
          </a:r>
          <a:endParaRPr lang="en-US" sz="1700" kern="1200"/>
        </a:p>
      </dsp:txBody>
      <dsp:txXfrm>
        <a:off x="1892826" y="0"/>
        <a:ext cx="6623941" cy="804451"/>
      </dsp:txXfrm>
    </dsp:sp>
    <dsp:sp modelId="{CFC2A775-E520-4A5E-90CB-185E4CDEA0E6}">
      <dsp:nvSpPr>
        <dsp:cNvPr id="0" name=""/>
        <dsp:cNvSpPr/>
      </dsp:nvSpPr>
      <dsp:spPr>
        <a:xfrm>
          <a:off x="496866" y="804451"/>
          <a:ext cx="2791918" cy="2791918"/>
        </a:xfrm>
        <a:prstGeom prst="pie">
          <a:avLst>
            <a:gd name="adj1" fmla="val 5400000"/>
            <a:gd name="adj2" fmla="val 16200000"/>
          </a:avLst>
        </a:prstGeom>
        <a:solidFill>
          <a:srgbClr val="8F86D4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</dsp:sp>
    <dsp:sp modelId="{B886AAC6-6E6D-4CBE-8685-E9335BE95CE9}">
      <dsp:nvSpPr>
        <dsp:cNvPr id="0" name=""/>
        <dsp:cNvSpPr/>
      </dsp:nvSpPr>
      <dsp:spPr>
        <a:xfrm>
          <a:off x="1892826" y="804451"/>
          <a:ext cx="6623941" cy="2791918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9525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0" i="0" kern="1200"/>
            <a:t>Sekolah diwajibkan melakukan pengadaan secara online</a:t>
          </a:r>
          <a:r>
            <a:rPr lang="en-US" sz="1700" b="0" i="0" kern="1200"/>
            <a:t> </a:t>
          </a:r>
          <a:r>
            <a:rPr lang="en-US" sz="1700" b="0" i="0" kern="1200" err="1"/>
            <a:t>melalui</a:t>
          </a:r>
          <a:r>
            <a:rPr lang="en-US" sz="1700" b="0" i="0" kern="1200"/>
            <a:t> </a:t>
          </a:r>
          <a:r>
            <a:rPr lang="en-US" sz="1700" b="0" i="0" kern="1200" err="1"/>
            <a:t>SIPLah</a:t>
          </a:r>
          <a:endParaRPr lang="en-US" sz="1700" kern="1200"/>
        </a:p>
      </dsp:txBody>
      <dsp:txXfrm>
        <a:off x="1892826" y="804451"/>
        <a:ext cx="6623941" cy="804451"/>
      </dsp:txXfrm>
    </dsp:sp>
    <dsp:sp modelId="{09B77E62-FBEC-44BF-9D7C-F0CE9AE16F20}">
      <dsp:nvSpPr>
        <dsp:cNvPr id="0" name=""/>
        <dsp:cNvSpPr/>
      </dsp:nvSpPr>
      <dsp:spPr>
        <a:xfrm>
          <a:off x="993733" y="1608902"/>
          <a:ext cx="1798184" cy="1798184"/>
        </a:xfrm>
        <a:prstGeom prst="pie">
          <a:avLst>
            <a:gd name="adj1" fmla="val 5400000"/>
            <a:gd name="adj2" fmla="val 16200000"/>
          </a:avLst>
        </a:prstGeom>
        <a:solidFill>
          <a:srgbClr val="FFFF6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4231B94C-AD8C-4448-AC66-FAC35380F519}">
      <dsp:nvSpPr>
        <dsp:cNvPr id="0" name=""/>
        <dsp:cNvSpPr/>
      </dsp:nvSpPr>
      <dsp:spPr>
        <a:xfrm>
          <a:off x="1892826" y="1608902"/>
          <a:ext cx="6623941" cy="1798184"/>
        </a:xfrm>
        <a:prstGeom prst="rect">
          <a:avLst/>
        </a:prstGeom>
        <a:solidFill>
          <a:srgbClr val="FFFF99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0" i="0" kern="1200"/>
            <a:t>Keterlambatan pembayaran</a:t>
          </a:r>
          <a:r>
            <a:rPr lang="en-US" sz="1700" b="0" i="0" kern="1200"/>
            <a:t> </a:t>
          </a:r>
          <a:r>
            <a:rPr lang="en-US" sz="1700" b="0" i="0" kern="1200" err="1"/>
            <a:t>dapat</a:t>
          </a:r>
          <a:r>
            <a:rPr lang="en-US" sz="1700" b="0" i="0" kern="1200"/>
            <a:t> </a:t>
          </a:r>
          <a:r>
            <a:rPr lang="en-US" sz="1700" b="0" i="0" kern="1200" err="1"/>
            <a:t>berdampak</a:t>
          </a:r>
          <a:r>
            <a:rPr lang="en-US" sz="1700" b="0" i="0" kern="1200"/>
            <a:t> </a:t>
          </a:r>
          <a:r>
            <a:rPr lang="en-US" sz="1700" b="0" i="0" kern="1200" err="1"/>
            <a:t>pada</a:t>
          </a:r>
          <a:r>
            <a:rPr lang="en-US" sz="1700" b="0" i="0" kern="1200"/>
            <a:t> </a:t>
          </a:r>
          <a:r>
            <a:rPr lang="en-US" sz="1700" b="0" i="0" kern="1200" err="1"/>
            <a:t>penerimaan</a:t>
          </a:r>
          <a:r>
            <a:rPr lang="en-US" sz="1700" b="0" i="0" kern="1200"/>
            <a:t> </a:t>
          </a:r>
          <a:r>
            <a:rPr lang="en-US" sz="1700" b="0" i="0" kern="1200" err="1"/>
            <a:t>dana</a:t>
          </a:r>
          <a:r>
            <a:rPr lang="en-US" sz="1700" b="0" i="0" kern="1200"/>
            <a:t> BOS </a:t>
          </a:r>
          <a:r>
            <a:rPr lang="en-US" sz="1700" b="0" i="0" kern="1200" err="1"/>
            <a:t>berikutnya</a:t>
          </a:r>
          <a:endParaRPr lang="en-US" sz="1700" kern="1200"/>
        </a:p>
      </dsp:txBody>
      <dsp:txXfrm>
        <a:off x="1892826" y="1608902"/>
        <a:ext cx="6623941" cy="804451"/>
      </dsp:txXfrm>
    </dsp:sp>
    <dsp:sp modelId="{484E5255-93AF-4222-A23F-0451CC7C7B2E}">
      <dsp:nvSpPr>
        <dsp:cNvPr id="0" name=""/>
        <dsp:cNvSpPr/>
      </dsp:nvSpPr>
      <dsp:spPr>
        <a:xfrm>
          <a:off x="1490600" y="2413353"/>
          <a:ext cx="804451" cy="804451"/>
        </a:xfrm>
        <a:prstGeom prst="pie">
          <a:avLst>
            <a:gd name="adj1" fmla="val 5400000"/>
            <a:gd name="adj2" fmla="val 16200000"/>
          </a:avLst>
        </a:prstGeom>
        <a:solidFill>
          <a:srgbClr val="3EEA84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14EA8-C87D-404C-8045-0983C9DE0A2E}">
      <dsp:nvSpPr>
        <dsp:cNvPr id="0" name=""/>
        <dsp:cNvSpPr/>
      </dsp:nvSpPr>
      <dsp:spPr>
        <a:xfrm>
          <a:off x="1892826" y="2419386"/>
          <a:ext cx="6623941" cy="804451"/>
        </a:xfrm>
        <a:prstGeom prst="rect">
          <a:avLst/>
        </a:prstGeom>
        <a:solidFill>
          <a:srgbClr val="67EF9E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just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700" b="0" i="0" kern="1200"/>
            <a:t>Penyelesaian perselisihan</a:t>
          </a:r>
          <a:r>
            <a:rPr lang="en-US" sz="1700" b="0" i="0" kern="1200"/>
            <a:t> </a:t>
          </a:r>
          <a:r>
            <a:rPr lang="en-US" sz="1700" b="0" i="0" kern="1200" err="1"/>
            <a:t>berada</a:t>
          </a:r>
          <a:r>
            <a:rPr lang="en-US" sz="1700" b="0" i="0" kern="1200"/>
            <a:t> di </a:t>
          </a:r>
          <a:r>
            <a:rPr lang="en-US" sz="1700" b="0" i="0" kern="1200" err="1"/>
            <a:t>masing-masing</a:t>
          </a:r>
          <a:r>
            <a:rPr lang="en-US" sz="1700" b="0" i="0" kern="1200"/>
            <a:t> </a:t>
          </a:r>
          <a:r>
            <a:rPr lang="en-US" sz="1700" b="0" i="0" kern="1200" err="1"/>
            <a:t>mitra</a:t>
          </a:r>
          <a:r>
            <a:rPr lang="en-US" sz="1700" b="0" i="0" kern="1200"/>
            <a:t> </a:t>
          </a:r>
          <a:r>
            <a:rPr lang="en-US" sz="1700" b="0" i="0" kern="1200" err="1"/>
            <a:t>SIPLah</a:t>
          </a:r>
          <a:endParaRPr lang="en-US" sz="1700" kern="1200"/>
        </a:p>
      </dsp:txBody>
      <dsp:txXfrm>
        <a:off x="1892826" y="2419386"/>
        <a:ext cx="6623941" cy="80445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0A717-DE3A-47A9-9ADD-C386930C5B25}">
      <dsp:nvSpPr>
        <dsp:cNvPr id="0" name=""/>
        <dsp:cNvSpPr/>
      </dsp:nvSpPr>
      <dsp:spPr>
        <a:xfrm>
          <a:off x="0" y="0"/>
          <a:ext cx="5837434" cy="917280"/>
        </a:xfrm>
        <a:prstGeom prst="roundRect">
          <a:avLst/>
        </a:prstGeom>
        <a:solidFill>
          <a:srgbClr val="E689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 err="1">
              <a:latin typeface="Tahoma" pitchFamily="34" charset="0"/>
              <a:ea typeface="Tahoma" pitchFamily="34" charset="0"/>
              <a:cs typeface="Tahoma" pitchFamily="34" charset="0"/>
            </a:rPr>
            <a:t>Kebijakan</a:t>
          </a:r>
          <a:r>
            <a:rPr lang="en-US" sz="1900" b="1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kern="1200" err="1">
              <a:latin typeface="Tahoma" pitchFamily="34" charset="0"/>
              <a:ea typeface="Tahoma" pitchFamily="34" charset="0"/>
              <a:cs typeface="Tahoma" pitchFamily="34" charset="0"/>
            </a:rPr>
            <a:t>Pengadaan</a:t>
          </a:r>
          <a:r>
            <a:rPr lang="en-US" sz="1900" b="1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kern="1200" err="1">
              <a:latin typeface="Tahoma" pitchFamily="34" charset="0"/>
              <a:ea typeface="Tahoma" pitchFamily="34" charset="0"/>
              <a:cs typeface="Tahoma" pitchFamily="34" charset="0"/>
            </a:rPr>
            <a:t>Buku</a:t>
          </a:r>
          <a:r>
            <a:rPr lang="en-US" sz="1900" b="1" i="0" kern="1200">
              <a:latin typeface="Tahoma" pitchFamily="34" charset="0"/>
              <a:ea typeface="Tahoma" pitchFamily="34" charset="0"/>
              <a:cs typeface="Tahoma" pitchFamily="34" charset="0"/>
            </a:rPr>
            <a:t> </a:t>
          </a:r>
          <a:r>
            <a:rPr lang="en-US" sz="1900" b="1" i="0" kern="1200" err="1">
              <a:latin typeface="Tahoma" pitchFamily="34" charset="0"/>
              <a:ea typeface="Tahoma" pitchFamily="34" charset="0"/>
              <a:cs typeface="Tahoma" pitchFamily="34" charset="0"/>
            </a:rPr>
            <a:t>melalui</a:t>
          </a:r>
          <a:r>
            <a:rPr lang="en-US" sz="1900" b="1" i="0" kern="1200">
              <a:latin typeface="Tahoma" pitchFamily="34" charset="0"/>
              <a:ea typeface="Tahoma" pitchFamily="34" charset="0"/>
              <a:cs typeface="Tahoma" pitchFamily="34" charset="0"/>
            </a:rPr>
            <a:t> Dana BOS</a:t>
          </a:r>
          <a:endParaRPr lang="en-US" sz="1900" kern="1200">
            <a:latin typeface="Tahoma" pitchFamily="34" charset="0"/>
            <a:ea typeface="Tahoma" pitchFamily="34" charset="0"/>
            <a:cs typeface="Tahoma" pitchFamily="34" charset="0"/>
          </a:endParaRPr>
        </a:p>
      </dsp:txBody>
      <dsp:txXfrm>
        <a:off x="44778" y="44778"/>
        <a:ext cx="5747878" cy="827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8B901-BEC0-4310-9A59-AEADA33276FB}">
      <dsp:nvSpPr>
        <dsp:cNvPr id="0" name=""/>
        <dsp:cNvSpPr/>
      </dsp:nvSpPr>
      <dsp:spPr>
        <a:xfrm>
          <a:off x="174256" y="320"/>
          <a:ext cx="6225723" cy="52257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Kebijakan LKPP atas PBJ Sekolah</a:t>
          </a:r>
        </a:p>
      </dsp:txBody>
      <dsp:txXfrm>
        <a:off x="435546" y="320"/>
        <a:ext cx="5703144" cy="522579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6CA38-03F9-4C80-ACF3-F8FCDBF16130}">
      <dsp:nvSpPr>
        <dsp:cNvPr id="0" name=""/>
        <dsp:cNvSpPr/>
      </dsp:nvSpPr>
      <dsp:spPr>
        <a:xfrm>
          <a:off x="0" y="7679"/>
          <a:ext cx="6317016" cy="655200"/>
        </a:xfrm>
        <a:prstGeom prst="roundRect">
          <a:avLst/>
        </a:prstGeom>
        <a:solidFill>
          <a:schemeClr val="accent1">
            <a:lumMod val="75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Agenda </a:t>
          </a:r>
          <a:r>
            <a:rPr lang="en-US" sz="2400" b="1" i="0" kern="1200" err="1"/>
            <a:t>Pembahasan</a:t>
          </a:r>
          <a:endParaRPr lang="en-US" sz="2400" b="1" kern="1200"/>
        </a:p>
      </dsp:txBody>
      <dsp:txXfrm>
        <a:off x="31984" y="39663"/>
        <a:ext cx="6253048" cy="59123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C6EF1-897E-4DE7-8C7E-46D7862DFB5D}">
      <dsp:nvSpPr>
        <dsp:cNvPr id="0" name=""/>
        <dsp:cNvSpPr/>
      </dsp:nvSpPr>
      <dsp:spPr>
        <a:xfrm>
          <a:off x="177314" y="12"/>
          <a:ext cx="5882291" cy="52319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i="0" kern="1200" err="1"/>
            <a:t>Dasar</a:t>
          </a:r>
          <a:r>
            <a:rPr lang="en-US" sz="2700" b="1" i="0" kern="1200"/>
            <a:t> </a:t>
          </a:r>
          <a:r>
            <a:rPr lang="en-US" sz="2700" b="1" i="0" kern="1200" err="1"/>
            <a:t>Hukum</a:t>
          </a:r>
          <a:r>
            <a:rPr lang="en-US" sz="2700" b="1" i="0" kern="1200"/>
            <a:t> </a:t>
          </a:r>
          <a:r>
            <a:rPr lang="en-US" sz="2700" b="1" i="0" kern="1200" err="1"/>
            <a:t>Penyediaan</a:t>
          </a:r>
          <a:r>
            <a:rPr lang="en-US" sz="2700" b="1" i="0" kern="1200"/>
            <a:t> </a:t>
          </a:r>
          <a:r>
            <a:rPr lang="en-US" sz="2700" b="1" i="0" kern="1200" err="1"/>
            <a:t>Buku</a:t>
          </a:r>
          <a:endParaRPr lang="en-US" sz="2700" kern="1200"/>
        </a:p>
      </dsp:txBody>
      <dsp:txXfrm>
        <a:off x="438911" y="12"/>
        <a:ext cx="5359097" cy="52319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0F826-4DD6-4050-8612-473BDA56C24A}">
      <dsp:nvSpPr>
        <dsp:cNvPr id="0" name=""/>
        <dsp:cNvSpPr/>
      </dsp:nvSpPr>
      <dsp:spPr>
        <a:xfrm>
          <a:off x="3227" y="18327"/>
          <a:ext cx="6565138" cy="486564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0955" rIns="0" bIns="20955" numCol="1" spcCol="1270" anchor="ctr" anchorCtr="0">
          <a:noAutofit/>
        </a:bodyPr>
        <a:lstStyle/>
        <a:p>
          <a:pPr marL="0" lvl="0" indent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i="0" kern="1200"/>
            <a:t>SE </a:t>
          </a:r>
          <a:r>
            <a:rPr lang="en-US" sz="3300" b="1" i="0" kern="1200" err="1"/>
            <a:t>Dirjen</a:t>
          </a:r>
          <a:r>
            <a:rPr lang="en-US" sz="3300" b="1" i="0" kern="1200"/>
            <a:t> No.2942/D/PB/2019</a:t>
          </a:r>
          <a:endParaRPr lang="en-US" sz="3300" kern="1200"/>
        </a:p>
      </dsp:txBody>
      <dsp:txXfrm>
        <a:off x="246509" y="18327"/>
        <a:ext cx="6078574" cy="48656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2BF13-5FA7-43F1-AF47-93DBF88B2E70}">
      <dsp:nvSpPr>
        <dsp:cNvPr id="0" name=""/>
        <dsp:cNvSpPr/>
      </dsp:nvSpPr>
      <dsp:spPr>
        <a:xfrm>
          <a:off x="179699" y="283"/>
          <a:ext cx="6065527" cy="522652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18415" rIns="0" bIns="18415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i="0" kern="1200" err="1"/>
            <a:t>Pembelian</a:t>
          </a:r>
          <a:r>
            <a:rPr lang="en-US" sz="2900" b="1" i="0" kern="1200"/>
            <a:t> </a:t>
          </a:r>
          <a:r>
            <a:rPr lang="en-US" sz="2900" b="1" i="0" kern="1200" err="1"/>
            <a:t>Buku</a:t>
          </a:r>
          <a:r>
            <a:rPr lang="en-US" sz="2900" b="1" i="0" kern="1200"/>
            <a:t> </a:t>
          </a:r>
          <a:r>
            <a:rPr lang="en-US" sz="2900" b="1" i="0" kern="1200" err="1"/>
            <a:t>secara</a:t>
          </a:r>
          <a:r>
            <a:rPr lang="en-US" sz="2900" b="1" i="0" kern="1200"/>
            <a:t> Daring</a:t>
          </a:r>
          <a:endParaRPr lang="en-US" sz="2900" kern="1200"/>
        </a:p>
      </dsp:txBody>
      <dsp:txXfrm>
        <a:off x="441025" y="283"/>
        <a:ext cx="5542875" cy="522652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A9D7B-BA31-4BA1-9A24-16194D092804}">
      <dsp:nvSpPr>
        <dsp:cNvPr id="0" name=""/>
        <dsp:cNvSpPr/>
      </dsp:nvSpPr>
      <dsp:spPr>
        <a:xfrm>
          <a:off x="392299" y="285"/>
          <a:ext cx="5732402" cy="52264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b="1" i="0" kern="1200" err="1"/>
            <a:t>Informasi</a:t>
          </a:r>
          <a:r>
            <a:rPr lang="en-US" sz="3600" b="1" i="0" kern="1200"/>
            <a:t> </a:t>
          </a:r>
          <a:r>
            <a:rPr lang="en-US" sz="3600" b="1" i="0" kern="1200" err="1"/>
            <a:t>Selanjutnya</a:t>
          </a:r>
          <a:endParaRPr lang="en-US" sz="3600" kern="1200"/>
        </a:p>
      </dsp:txBody>
      <dsp:txXfrm>
        <a:off x="653624" y="285"/>
        <a:ext cx="5209753" cy="522649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28F0C4-563B-4E68-8A8D-8E1274F377C7}">
      <dsp:nvSpPr>
        <dsp:cNvPr id="0" name=""/>
        <dsp:cNvSpPr/>
      </dsp:nvSpPr>
      <dsp:spPr>
        <a:xfrm>
          <a:off x="3174798" y="382279"/>
          <a:ext cx="954011" cy="9540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76C4A1-5325-4AF5-A552-66FA39AB41F7}">
      <dsp:nvSpPr>
        <dsp:cNvPr id="0" name=""/>
        <dsp:cNvSpPr/>
      </dsp:nvSpPr>
      <dsp:spPr>
        <a:xfrm>
          <a:off x="3206708" y="414086"/>
          <a:ext cx="890601" cy="890444"/>
        </a:xfrm>
        <a:prstGeom prst="ellipse">
          <a:avLst/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/>
            <a:t>JULI</a:t>
          </a:r>
          <a:endParaRPr lang="en-US" sz="1500" b="1" kern="1200"/>
        </a:p>
      </dsp:txBody>
      <dsp:txXfrm>
        <a:off x="3333937" y="541317"/>
        <a:ext cx="636143" cy="635984"/>
      </dsp:txXfrm>
    </dsp:sp>
    <dsp:sp modelId="{5E959890-A57A-49A6-930F-10964ED3290E}">
      <dsp:nvSpPr>
        <dsp:cNvPr id="0" name=""/>
        <dsp:cNvSpPr/>
      </dsp:nvSpPr>
      <dsp:spPr>
        <a:xfrm rot="2700000">
          <a:off x="2184779" y="382212"/>
          <a:ext cx="954026" cy="954026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0A7E57D-D077-4992-B2E4-8139111ABD18}">
      <dsp:nvSpPr>
        <dsp:cNvPr id="0" name=""/>
        <dsp:cNvSpPr/>
      </dsp:nvSpPr>
      <dsp:spPr>
        <a:xfrm>
          <a:off x="2220787" y="414086"/>
          <a:ext cx="890601" cy="890444"/>
        </a:xfrm>
        <a:prstGeom prst="ellipse">
          <a:avLst/>
        </a:prstGeom>
        <a:solidFill>
          <a:schemeClr val="accent4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/>
            <a:t>JUNI</a:t>
          </a:r>
          <a:endParaRPr lang="en-US" sz="1500" b="1" kern="1200"/>
        </a:p>
      </dsp:txBody>
      <dsp:txXfrm>
        <a:off x="2348016" y="541317"/>
        <a:ext cx="636143" cy="635984"/>
      </dsp:txXfrm>
    </dsp:sp>
    <dsp:sp modelId="{7F396855-F010-481F-A9A2-2FE946A0BECA}">
      <dsp:nvSpPr>
        <dsp:cNvPr id="0" name=""/>
        <dsp:cNvSpPr/>
      </dsp:nvSpPr>
      <dsp:spPr>
        <a:xfrm rot="2700000">
          <a:off x="1202949" y="382212"/>
          <a:ext cx="954026" cy="954026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2922F4-6B15-41EA-91B0-4D40340DB53F}">
      <dsp:nvSpPr>
        <dsp:cNvPr id="0" name=""/>
        <dsp:cNvSpPr/>
      </dsp:nvSpPr>
      <dsp:spPr>
        <a:xfrm>
          <a:off x="1234867" y="414086"/>
          <a:ext cx="890601" cy="890444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/>
            <a:t>MEI</a:t>
          </a:r>
          <a:endParaRPr lang="en-US" sz="1500" b="1" kern="1200"/>
        </a:p>
      </dsp:txBody>
      <dsp:txXfrm>
        <a:off x="1362095" y="541317"/>
        <a:ext cx="636143" cy="635984"/>
      </dsp:txXfrm>
    </dsp:sp>
    <dsp:sp modelId="{8782843D-8305-4E07-B27D-E93497C963DA}">
      <dsp:nvSpPr>
        <dsp:cNvPr id="0" name=""/>
        <dsp:cNvSpPr/>
      </dsp:nvSpPr>
      <dsp:spPr>
        <a:xfrm rot="2700000">
          <a:off x="217029" y="382212"/>
          <a:ext cx="954026" cy="954026"/>
        </a:xfrm>
        <a:prstGeom prst="teardrop">
          <a:avLst>
            <a:gd name="adj" fmla="val 10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37E5FFA-21D2-4F5A-8B2C-541E1528A27C}">
      <dsp:nvSpPr>
        <dsp:cNvPr id="0" name=""/>
        <dsp:cNvSpPr/>
      </dsp:nvSpPr>
      <dsp:spPr>
        <a:xfrm>
          <a:off x="248946" y="414086"/>
          <a:ext cx="890601" cy="890444"/>
        </a:xfrm>
        <a:prstGeom prst="ellipse">
          <a:avLst/>
        </a:prstGeom>
        <a:solidFill>
          <a:schemeClr val="accent6">
            <a:lumMod val="40000"/>
            <a:lumOff val="60000"/>
            <a:alpha val="9000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1500" b="1" kern="1200"/>
            <a:t>APRIL</a:t>
          </a:r>
          <a:endParaRPr lang="en-US" sz="1500" b="1" kern="1200"/>
        </a:p>
      </dsp:txBody>
      <dsp:txXfrm>
        <a:off x="376175" y="541317"/>
        <a:ext cx="636143" cy="6359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8B901-BEC0-4310-9A59-AEADA33276FB}">
      <dsp:nvSpPr>
        <dsp:cNvPr id="0" name=""/>
        <dsp:cNvSpPr/>
      </dsp:nvSpPr>
      <dsp:spPr>
        <a:xfrm>
          <a:off x="174256" y="320"/>
          <a:ext cx="6225723" cy="522579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Keterlibatan LKPP dan Kemendagri</a:t>
          </a:r>
        </a:p>
      </dsp:txBody>
      <dsp:txXfrm>
        <a:off x="435546" y="320"/>
        <a:ext cx="5703144" cy="5225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16CA38-03F9-4C80-ACF3-F8FCDBF16130}">
      <dsp:nvSpPr>
        <dsp:cNvPr id="0" name=""/>
        <dsp:cNvSpPr/>
      </dsp:nvSpPr>
      <dsp:spPr>
        <a:xfrm>
          <a:off x="0" y="201"/>
          <a:ext cx="6329208" cy="670156"/>
        </a:xfrm>
        <a:prstGeom prst="roundRect">
          <a:avLst/>
        </a:prstGeom>
        <a:solidFill>
          <a:schemeClr val="accent5">
            <a:lumMod val="50000"/>
            <a:alpha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/>
            <a:t>Agenda </a:t>
          </a:r>
          <a:r>
            <a:rPr lang="en-US" sz="2400" b="1" i="0" kern="1200" err="1"/>
            <a:t>Pembahasan</a:t>
          </a:r>
          <a:endParaRPr lang="en-US" sz="2400" b="1" kern="1200"/>
        </a:p>
      </dsp:txBody>
      <dsp:txXfrm>
        <a:off x="32714" y="32915"/>
        <a:ext cx="6263780" cy="6047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E606F1-F8F2-4416-BF99-C293EFC1FE52}">
      <dsp:nvSpPr>
        <dsp:cNvPr id="0" name=""/>
        <dsp:cNvSpPr/>
      </dsp:nvSpPr>
      <dsp:spPr>
        <a:xfrm>
          <a:off x="260" y="0"/>
          <a:ext cx="5912340" cy="486535"/>
        </a:xfrm>
        <a:prstGeom prst="chevron">
          <a:avLst/>
        </a:prstGeom>
        <a:solidFill>
          <a:schemeClr val="accent5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15875" rIns="0" bIns="15875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Para </a:t>
          </a:r>
          <a:r>
            <a:rPr lang="en-US" sz="2500" b="1" i="0" kern="1200" err="1"/>
            <a:t>Pihak</a:t>
          </a:r>
          <a:r>
            <a:rPr lang="en-US" sz="2500" b="1" i="0" kern="1200"/>
            <a:t> </a:t>
          </a:r>
          <a:r>
            <a:rPr lang="en-US" sz="2500" b="1" i="0" kern="1200" err="1"/>
            <a:t>Pelaksana</a:t>
          </a:r>
          <a:r>
            <a:rPr lang="en-US" sz="2500" b="1" i="0" kern="1200"/>
            <a:t> PBJ </a:t>
          </a:r>
          <a:r>
            <a:rPr lang="en-US" sz="2500" b="1" i="0" kern="1200" err="1"/>
            <a:t>Sekolah</a:t>
          </a:r>
          <a:endParaRPr lang="en-US" sz="2500" kern="1200"/>
        </a:p>
      </dsp:txBody>
      <dsp:txXfrm>
        <a:off x="243528" y="0"/>
        <a:ext cx="5425805" cy="486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39094-18FA-4B8C-8716-CFED05D81741}">
      <dsp:nvSpPr>
        <dsp:cNvPr id="0" name=""/>
        <dsp:cNvSpPr/>
      </dsp:nvSpPr>
      <dsp:spPr>
        <a:xfrm>
          <a:off x="97" y="4896"/>
          <a:ext cx="5900473" cy="513427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err="1"/>
            <a:t>Tahapan</a:t>
          </a:r>
          <a:r>
            <a:rPr lang="en-US" sz="3500" b="1" i="0" kern="1200"/>
            <a:t> PBJ </a:t>
          </a:r>
          <a:r>
            <a:rPr lang="en-US" sz="3500" b="1" i="0" kern="1200" err="1"/>
            <a:t>Sekolah</a:t>
          </a:r>
          <a:endParaRPr lang="en-US" sz="3500" kern="1200"/>
        </a:p>
      </dsp:txBody>
      <dsp:txXfrm>
        <a:off x="256811" y="4896"/>
        <a:ext cx="5387046" cy="5134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5766CB-48B6-4B6E-8E4D-1AB558DFAB25}">
      <dsp:nvSpPr>
        <dsp:cNvPr id="0" name=""/>
        <dsp:cNvSpPr/>
      </dsp:nvSpPr>
      <dsp:spPr>
        <a:xfrm>
          <a:off x="170685" y="111"/>
          <a:ext cx="5486145" cy="522996"/>
        </a:xfrm>
        <a:prstGeom prst="chevron">
          <a:avLst/>
        </a:prstGeom>
        <a:solidFill>
          <a:schemeClr val="accent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22225" rIns="0" bIns="22225" numCol="1" spcCol="1270" anchor="ctr" anchorCtr="0">
          <a:noAutofit/>
        </a:bodyPr>
        <a:lstStyle/>
        <a:p>
          <a:pPr marL="0" lvl="0" indent="0" algn="ctr" defTabSz="1555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i="0" kern="1200" err="1"/>
            <a:t>Kelengkapan</a:t>
          </a:r>
          <a:r>
            <a:rPr lang="en-US" sz="3500" b="1" i="0" kern="1200"/>
            <a:t> </a:t>
          </a:r>
          <a:r>
            <a:rPr lang="en-US" sz="3500" b="1" i="0" kern="1200" err="1"/>
            <a:t>Dokumen</a:t>
          </a:r>
          <a:endParaRPr lang="en-US" sz="3500" kern="1200"/>
        </a:p>
      </dsp:txBody>
      <dsp:txXfrm>
        <a:off x="432183" y="111"/>
        <a:ext cx="4963149" cy="5229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04893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0682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lphaLcParenR"/>
            </a:pPr>
            <a:r>
              <a:rPr lang="en-US" err="1"/>
              <a:t>Sekolah</a:t>
            </a:r>
            <a:r>
              <a:rPr lang="en-US"/>
              <a:t> </a:t>
            </a:r>
            <a:r>
              <a:rPr lang="en-US" err="1"/>
              <a:t>mencari</a:t>
            </a:r>
            <a:r>
              <a:rPr lang="en-US"/>
              <a:t> data/</a:t>
            </a:r>
            <a:r>
              <a:rPr lang="en-US" err="1"/>
              <a:t>informasi</a:t>
            </a:r>
            <a:r>
              <a:rPr lang="en-US"/>
              <a:t> </a:t>
            </a:r>
            <a:r>
              <a:rPr lang="en-US" err="1"/>
              <a:t>atas</a:t>
            </a:r>
            <a:r>
              <a:rPr lang="en-US"/>
              <a:t> </a:t>
            </a:r>
            <a:r>
              <a:rPr lang="en-US" err="1"/>
              <a:t>kewajaran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barang</a:t>
            </a:r>
            <a:r>
              <a:rPr lang="en-US"/>
              <a:t>/</a:t>
            </a:r>
            <a:r>
              <a:rPr lang="en-US" err="1"/>
              <a:t>jasa</a:t>
            </a:r>
            <a:r>
              <a:rPr lang="en-US"/>
              <a:t> </a:t>
            </a:r>
            <a:r>
              <a:rPr lang="en-US" err="1"/>
              <a:t>melalui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pasar </a:t>
            </a:r>
            <a:r>
              <a:rPr lang="en-US" err="1"/>
              <a:t>setempat</a:t>
            </a:r>
            <a:r>
              <a:rPr lang="en-US"/>
              <a:t>, </a:t>
            </a:r>
            <a:r>
              <a:rPr lang="en-US" err="1"/>
              <a:t>informasi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 </a:t>
            </a:r>
            <a:r>
              <a:rPr lang="en-US" err="1"/>
              <a:t>instansi</a:t>
            </a:r>
            <a:r>
              <a:rPr lang="en-US"/>
              <a:t> </a:t>
            </a:r>
            <a:r>
              <a:rPr lang="en-US" err="1"/>
              <a:t>pemerintah</a:t>
            </a:r>
            <a:r>
              <a:rPr lang="en-US"/>
              <a:t>,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informasi</a:t>
            </a:r>
            <a:r>
              <a:rPr lang="en-US"/>
              <a:t> lain yang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dipertanggungjawabkan</a:t>
            </a:r>
            <a:r>
              <a:rPr lang="en-US"/>
              <a:t>. </a:t>
            </a:r>
            <a:endParaRPr lang="en-ID"/>
          </a:p>
          <a:p>
            <a:pPr marL="342900" indent="-342900" algn="just">
              <a:buFont typeface="+mj-lt"/>
              <a:buAutoNum type="alphaLcParenR"/>
            </a:pPr>
            <a:r>
              <a:rPr lang="en-US" err="1"/>
              <a:t>Sekolah</a:t>
            </a:r>
            <a:r>
              <a:rPr lang="en-US"/>
              <a:t> </a:t>
            </a:r>
            <a:r>
              <a:rPr lang="en-US" err="1"/>
              <a:t>melakukan</a:t>
            </a:r>
            <a:r>
              <a:rPr lang="en-US"/>
              <a:t> </a:t>
            </a:r>
            <a:r>
              <a:rPr lang="en-US" err="1"/>
              <a:t>perbandingan</a:t>
            </a:r>
            <a:r>
              <a:rPr lang="en-US"/>
              <a:t> dan/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negosiasi</a:t>
            </a:r>
            <a:r>
              <a:rPr lang="en-US"/>
              <a:t> </a:t>
            </a:r>
            <a:r>
              <a:rPr lang="en-US" err="1"/>
              <a:t>kepada</a:t>
            </a:r>
            <a:r>
              <a:rPr lang="en-US"/>
              <a:t> </a:t>
            </a:r>
            <a:r>
              <a:rPr lang="en-US" err="1"/>
              <a:t>penyedia</a:t>
            </a:r>
            <a:r>
              <a:rPr lang="en-US"/>
              <a:t> </a:t>
            </a:r>
            <a:r>
              <a:rPr lang="en-US" err="1"/>
              <a:t>barang</a:t>
            </a:r>
            <a:r>
              <a:rPr lang="en-US"/>
              <a:t>/</a:t>
            </a:r>
            <a:r>
              <a:rPr lang="en-US" err="1"/>
              <a:t>jasa</a:t>
            </a:r>
            <a:r>
              <a:rPr lang="en-US"/>
              <a:t> </a:t>
            </a:r>
            <a:r>
              <a:rPr lang="en-US" err="1"/>
              <a:t>sehingga</a:t>
            </a:r>
            <a:r>
              <a:rPr lang="en-US"/>
              <a:t> </a:t>
            </a:r>
            <a:r>
              <a:rPr lang="en-US" err="1"/>
              <a:t>tercapai</a:t>
            </a:r>
            <a:r>
              <a:rPr lang="en-US"/>
              <a:t> </a:t>
            </a:r>
            <a:r>
              <a:rPr lang="en-US" err="1"/>
              <a:t>kesepakatan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yang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dipertanggungjawabkan</a:t>
            </a:r>
            <a:r>
              <a:rPr lang="en-US"/>
              <a:t>.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hal</a:t>
            </a:r>
            <a:r>
              <a:rPr lang="en-US"/>
              <a:t> Kementerian Pendidikan dan </a:t>
            </a:r>
            <a:r>
              <a:rPr lang="en-US" err="1"/>
              <a:t>Kebudayaan</a:t>
            </a:r>
            <a:r>
              <a:rPr lang="en-US"/>
              <a:t> </a:t>
            </a:r>
            <a:r>
              <a:rPr lang="en-US" err="1"/>
              <a:t>telah</a:t>
            </a:r>
            <a:r>
              <a:rPr lang="en-US"/>
              <a:t> </a:t>
            </a:r>
            <a:r>
              <a:rPr lang="en-US" err="1"/>
              <a:t>menetapkan</a:t>
            </a:r>
            <a:r>
              <a:rPr lang="en-US"/>
              <a:t> </a:t>
            </a:r>
            <a:r>
              <a:rPr lang="en-US" err="1"/>
              <a:t>acuan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 </a:t>
            </a:r>
            <a:r>
              <a:rPr lang="en-US" err="1"/>
              <a:t>seperti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eceran</a:t>
            </a:r>
            <a:r>
              <a:rPr lang="en-US"/>
              <a:t> </a:t>
            </a:r>
            <a:r>
              <a:rPr lang="en-US" err="1"/>
              <a:t>tertinggi</a:t>
            </a:r>
            <a:r>
              <a:rPr lang="en-US"/>
              <a:t>, </a:t>
            </a:r>
            <a:r>
              <a:rPr lang="en-US" err="1"/>
              <a:t>tarif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, </a:t>
            </a:r>
            <a:r>
              <a:rPr lang="en-US" err="1"/>
              <a:t>negosiasi</a:t>
            </a:r>
            <a:r>
              <a:rPr lang="en-US"/>
              <a:t> </a:t>
            </a:r>
            <a:r>
              <a:rPr lang="en-US" err="1"/>
              <a:t>kontrak</a:t>
            </a:r>
            <a:r>
              <a:rPr lang="en-US"/>
              <a:t> </a:t>
            </a:r>
            <a:r>
              <a:rPr lang="en-US" err="1"/>
              <a:t>payung</a:t>
            </a:r>
            <a:r>
              <a:rPr lang="en-US"/>
              <a:t>, </a:t>
            </a:r>
            <a:r>
              <a:rPr lang="en-US" err="1"/>
              <a:t>atau</a:t>
            </a:r>
            <a:r>
              <a:rPr lang="en-US"/>
              <a:t> </a:t>
            </a:r>
            <a:r>
              <a:rPr lang="en-US" err="1"/>
              <a:t>acuan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 lain, </a:t>
            </a:r>
            <a:r>
              <a:rPr lang="en-US" err="1"/>
              <a:t>maka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 </a:t>
            </a:r>
            <a:r>
              <a:rPr lang="en-US" err="1"/>
              <a:t>digunakan</a:t>
            </a:r>
            <a:r>
              <a:rPr lang="en-US"/>
              <a:t> </a:t>
            </a:r>
            <a:r>
              <a:rPr lang="en-US" err="1"/>
              <a:t>sebagai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acuan</a:t>
            </a:r>
            <a:r>
              <a:rPr lang="en-US"/>
              <a:t> </a:t>
            </a:r>
            <a:r>
              <a:rPr lang="en-US" err="1"/>
              <a:t>negosiasi</a:t>
            </a:r>
            <a:r>
              <a:rPr lang="en-US"/>
              <a:t> </a:t>
            </a:r>
            <a:r>
              <a:rPr lang="en-US" err="1"/>
              <a:t>sekolah</a:t>
            </a:r>
            <a:r>
              <a:rPr lang="en-US"/>
              <a:t> </a:t>
            </a:r>
            <a:r>
              <a:rPr lang="en-US" err="1"/>
              <a:t>kepada</a:t>
            </a:r>
            <a:r>
              <a:rPr lang="en-US"/>
              <a:t> </a:t>
            </a:r>
            <a:r>
              <a:rPr lang="en-US" err="1"/>
              <a:t>penyedia</a:t>
            </a:r>
            <a:r>
              <a:rPr lang="en-US"/>
              <a:t> </a:t>
            </a:r>
            <a:r>
              <a:rPr lang="en-US" err="1"/>
              <a:t>barang</a:t>
            </a:r>
            <a:r>
              <a:rPr lang="en-US"/>
              <a:t>/</a:t>
            </a:r>
            <a:r>
              <a:rPr lang="en-US" err="1"/>
              <a:t>jasa</a:t>
            </a:r>
            <a:r>
              <a:rPr lang="en-US"/>
              <a:t> </a:t>
            </a:r>
            <a:r>
              <a:rPr lang="en-US" err="1"/>
              <a:t>sesuai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ketentuan</a:t>
            </a:r>
            <a:r>
              <a:rPr lang="en-US"/>
              <a:t> zona </a:t>
            </a:r>
            <a:r>
              <a:rPr lang="en-US" err="1"/>
              <a:t>setempat</a:t>
            </a:r>
            <a:r>
              <a:rPr lang="en-US"/>
              <a:t>, </a:t>
            </a:r>
            <a:r>
              <a:rPr lang="en-US" err="1"/>
              <a:t>tanpa</a:t>
            </a:r>
            <a:r>
              <a:rPr lang="en-US"/>
              <a:t> </a:t>
            </a:r>
            <a:r>
              <a:rPr lang="en-US" err="1"/>
              <a:t>penambahan</a:t>
            </a:r>
            <a:r>
              <a:rPr lang="en-US"/>
              <a:t> </a:t>
            </a:r>
            <a:r>
              <a:rPr lang="en-US" err="1"/>
              <a:t>ongkos</a:t>
            </a:r>
            <a:r>
              <a:rPr lang="en-US"/>
              <a:t> </a:t>
            </a:r>
            <a:r>
              <a:rPr lang="en-US" err="1"/>
              <a:t>kirim</a:t>
            </a:r>
            <a:r>
              <a:rPr lang="en-US"/>
              <a:t>. </a:t>
            </a:r>
            <a:endParaRPr lang="en-ID"/>
          </a:p>
          <a:p>
            <a:pPr marL="342900" indent="-342900" algn="just">
              <a:buFont typeface="+mj-lt"/>
              <a:buAutoNum type="alphaLcParenR"/>
            </a:pPr>
            <a:r>
              <a:rPr lang="en-US" err="1"/>
              <a:t>Dalam</a:t>
            </a:r>
            <a:r>
              <a:rPr lang="en-US"/>
              <a:t> </a:t>
            </a:r>
            <a:r>
              <a:rPr lang="en-US" err="1"/>
              <a:t>hal</a:t>
            </a:r>
            <a:r>
              <a:rPr lang="en-US"/>
              <a:t>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resmi</a:t>
            </a:r>
            <a:r>
              <a:rPr lang="en-US"/>
              <a:t> </a:t>
            </a:r>
            <a:r>
              <a:rPr lang="en-US" err="1"/>
              <a:t>sebagaimana</a:t>
            </a:r>
            <a:r>
              <a:rPr lang="en-US"/>
              <a:t> </a:t>
            </a:r>
            <a:r>
              <a:rPr lang="en-US" err="1"/>
              <a:t>poin</a:t>
            </a:r>
            <a:r>
              <a:rPr lang="en-US"/>
              <a:t> </a:t>
            </a:r>
            <a:r>
              <a:rPr lang="en-US" err="1"/>
              <a:t>huruf</a:t>
            </a:r>
            <a:r>
              <a:rPr lang="en-US"/>
              <a:t> c </a:t>
            </a:r>
            <a:r>
              <a:rPr lang="en-US" err="1"/>
              <a:t>belum</a:t>
            </a:r>
            <a:r>
              <a:rPr lang="en-US"/>
              <a:t> </a:t>
            </a:r>
            <a:r>
              <a:rPr lang="en-US" err="1"/>
              <a:t>termasuk</a:t>
            </a:r>
            <a:r>
              <a:rPr lang="en-US"/>
              <a:t> </a:t>
            </a:r>
            <a:r>
              <a:rPr lang="en-US" err="1"/>
              <a:t>komponen</a:t>
            </a:r>
            <a:r>
              <a:rPr lang="en-US"/>
              <a:t> </a:t>
            </a:r>
            <a:r>
              <a:rPr lang="en-US" err="1"/>
              <a:t>ongkos</a:t>
            </a:r>
            <a:r>
              <a:rPr lang="en-US"/>
              <a:t> </a:t>
            </a:r>
            <a:r>
              <a:rPr lang="en-US" err="1"/>
              <a:t>kirim</a:t>
            </a:r>
            <a:r>
              <a:rPr lang="en-US"/>
              <a:t>, </a:t>
            </a:r>
            <a:r>
              <a:rPr lang="en-US" err="1"/>
              <a:t>maka</a:t>
            </a:r>
            <a:r>
              <a:rPr lang="en-US"/>
              <a:t> </a:t>
            </a:r>
            <a:r>
              <a:rPr lang="en-US" err="1"/>
              <a:t>dapat</a:t>
            </a:r>
            <a:r>
              <a:rPr lang="en-US"/>
              <a:t> </a:t>
            </a:r>
            <a:r>
              <a:rPr lang="en-US" err="1"/>
              <a:t>ditambahkan</a:t>
            </a:r>
            <a:r>
              <a:rPr lang="en-US"/>
              <a:t> </a:t>
            </a:r>
            <a:r>
              <a:rPr lang="en-US" err="1"/>
              <a:t>komponen</a:t>
            </a:r>
            <a:r>
              <a:rPr lang="en-US"/>
              <a:t> </a:t>
            </a:r>
            <a:r>
              <a:rPr lang="en-US" err="1"/>
              <a:t>ongkos</a:t>
            </a:r>
            <a:r>
              <a:rPr lang="en-US"/>
              <a:t> </a:t>
            </a:r>
            <a:r>
              <a:rPr lang="en-US" err="1"/>
              <a:t>kirim</a:t>
            </a:r>
            <a:r>
              <a:rPr lang="en-US"/>
              <a:t> pada </a:t>
            </a:r>
            <a:r>
              <a:rPr lang="en-US" err="1"/>
              <a:t>harga</a:t>
            </a:r>
            <a:r>
              <a:rPr lang="en-US"/>
              <a:t> </a:t>
            </a:r>
            <a:r>
              <a:rPr lang="en-US" err="1"/>
              <a:t>acuan</a:t>
            </a:r>
            <a:r>
              <a:rPr lang="en-US"/>
              <a:t> </a:t>
            </a:r>
            <a:r>
              <a:rPr lang="en-US" err="1"/>
              <a:t>negosiasi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</a:t>
            </a:r>
            <a:r>
              <a:rPr lang="en-US" err="1"/>
              <a:t>tetap</a:t>
            </a:r>
            <a:r>
              <a:rPr lang="en-US"/>
              <a:t> </a:t>
            </a:r>
            <a:r>
              <a:rPr lang="en-US" err="1"/>
              <a:t>memperhatikan</a:t>
            </a:r>
            <a:r>
              <a:rPr lang="en-US"/>
              <a:t> </a:t>
            </a:r>
            <a:r>
              <a:rPr lang="en-US" err="1"/>
              <a:t>batas</a:t>
            </a:r>
            <a:r>
              <a:rPr lang="en-US"/>
              <a:t> </a:t>
            </a:r>
            <a:r>
              <a:rPr lang="en-US" err="1"/>
              <a:t>kewajaran</a:t>
            </a:r>
            <a:r>
              <a:rPr lang="en-US"/>
              <a:t> total </a:t>
            </a:r>
            <a:r>
              <a:rPr lang="en-US" err="1"/>
              <a:t>harga</a:t>
            </a:r>
            <a:r>
              <a:rPr lang="en-US"/>
              <a:t> yang </a:t>
            </a:r>
            <a:r>
              <a:rPr lang="en-US" err="1"/>
              <a:t>dibayarkan</a:t>
            </a:r>
            <a:r>
              <a:rPr lang="en-US"/>
              <a:t> oleh </a:t>
            </a:r>
            <a:r>
              <a:rPr lang="en-US" err="1"/>
              <a:t>sekolah</a:t>
            </a:r>
            <a:r>
              <a:rPr lang="en-US"/>
              <a:t>.</a:t>
            </a:r>
            <a:endParaRPr lang="en-ID"/>
          </a:p>
          <a:p>
            <a:pPr algn="just"/>
            <a:endParaRPr lang="en-ID"/>
          </a:p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61579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36408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714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865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6278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865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07865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BELUM DI REVIEW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224377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BELUM DI REVIEW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9808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Tren perkembangan pelaporan dana BOS Online tidak pernah sampai 605 bahkan cenderung</a:t>
            </a:r>
            <a:r>
              <a:rPr lang="id-ID" baseline="0"/>
              <a:t> menurun.</a:t>
            </a:r>
          </a:p>
          <a:p>
            <a:r>
              <a:rPr lang="id-ID" baseline="0"/>
              <a:t>Dikarenakan pelaporannya yang tidak maksimal, efisiensi pemanfaatan dana BOS diragukan oleh Kementerian Keuangan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44F49F-E692-6240-9221-E8BA4017EE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268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BELUM DI REVIEW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90350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72233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 dirty="0"/>
              <a:t>Terkait rencana pembuatan sistem elektronik BOS</a:t>
            </a:r>
          </a:p>
          <a:p>
            <a:r>
              <a:rPr lang="id-ID" dirty="0"/>
              <a:t>Terkait Perpres No. 95</a:t>
            </a:r>
            <a:r>
              <a:rPr lang="id-ID" baseline="0" dirty="0"/>
              <a:t> Tahun 2018 </a:t>
            </a:r>
            <a:r>
              <a:rPr lang="id-ID" dirty="0"/>
              <a:t>tentang SPBE,</a:t>
            </a:r>
            <a:r>
              <a:rPr lang="id-ID" baseline="0" dirty="0"/>
              <a:t> mengamanatkan adanya sinkronisasi dan integrasi layanan elektronik</a:t>
            </a:r>
          </a:p>
          <a:p>
            <a:r>
              <a:rPr lang="id-ID" baseline="0" dirty="0"/>
              <a:t>Semua aplikasi menjadi modul pada sistem elektronik BOS</a:t>
            </a:r>
          </a:p>
          <a:p>
            <a:r>
              <a:rPr lang="id-ID" baseline="0" dirty="0"/>
              <a:t>Pada modul realisasi mengenai realisasi belanja dan bayar, terdapat </a:t>
            </a:r>
            <a:r>
              <a:rPr lang="id-ID" baseline="0" dirty="0" err="1"/>
              <a:t>SIPLah</a:t>
            </a:r>
            <a:r>
              <a:rPr lang="id-ID" baseline="0" dirty="0"/>
              <a:t> dan CMS/SIBOS.</a:t>
            </a:r>
          </a:p>
          <a:p>
            <a:r>
              <a:rPr lang="id-ID" baseline="0" dirty="0"/>
              <a:t>Selanjutnya... (</a:t>
            </a:r>
            <a:r>
              <a:rPr lang="id-ID" baseline="0" dirty="0" err="1"/>
              <a:t>sebutin</a:t>
            </a:r>
            <a:r>
              <a:rPr lang="id-ID" baseline="0" dirty="0"/>
              <a:t> sesuai gambar)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4803257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Status: dalam pendampingan operator dalam pengembangan</a:t>
            </a:r>
            <a:r>
              <a:rPr lang="id-ID" baseline="0"/>
              <a:t> sistem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893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Baca</a:t>
            </a:r>
            <a:r>
              <a:rPr lang="id-ID" baseline="0"/>
              <a:t> sesuai gambar di atas</a:t>
            </a:r>
          </a:p>
          <a:p>
            <a:r>
              <a:rPr lang="id-ID" baseline="0"/>
              <a:t>Dalam proses perencanaan untuk belanja pengadaan dan non pengadaan, menggunakan RKAS</a:t>
            </a:r>
          </a:p>
          <a:p>
            <a:r>
              <a:rPr lang="id-ID" baseline="0"/>
              <a:t>Dalam proses realisasi untuk pembayaran tunai, dicatat melalui RKAS. Sedangkan untuk pembayaran pengadaan secara non tunai pencatatannya melalui SIPLah, dan pembayaran non pengadaan non tunai pencatatannya melalui SIBOS.</a:t>
            </a:r>
          </a:p>
          <a:p>
            <a:r>
              <a:rPr lang="id-ID" baseline="0"/>
              <a:t>Dalam tahap pelaporan, ketiganya saling berintegrasi.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283095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Pengembangan SIBOS dimulai</a:t>
            </a:r>
            <a:r>
              <a:rPr lang="id-ID" baseline="0"/>
              <a:t> sejak 2017</a:t>
            </a:r>
          </a:p>
          <a:p>
            <a:r>
              <a:rPr lang="id-ID" baseline="0"/>
              <a:t>Pengembangan RKAS dimulai sejak 2018</a:t>
            </a:r>
          </a:p>
          <a:p>
            <a:r>
              <a:rPr lang="id-ID" baseline="0"/>
              <a:t>Pengembangan SIPLah dimulai sejak 2019</a:t>
            </a:r>
          </a:p>
          <a:p>
            <a:r>
              <a:rPr lang="id-ID" baseline="0"/>
              <a:t>Mulai 2020 akan hanya dikenal sebagai satu sistem, yaitu sistem elektronik BOS</a:t>
            </a:r>
            <a:endParaRPr lang="en-US" baseline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100"/>
              <a:t>Penyedia barang/jasa melakukan akses ke laman </a:t>
            </a:r>
            <a:r>
              <a:rPr lang="id-ID" sz="1100" err="1"/>
              <a:t>SIPLah</a:t>
            </a:r>
            <a:r>
              <a:rPr lang="id-ID" sz="1100"/>
              <a:t> melalui </a:t>
            </a:r>
            <a:r>
              <a:rPr lang="id-ID" sz="1100">
                <a:solidFill>
                  <a:srgbClr val="0070C0"/>
                </a:solidFill>
              </a:rPr>
              <a:t>https://bos.kemdikbud.go.id/</a:t>
            </a:r>
            <a:r>
              <a:rPr lang="id-ID" sz="1100"/>
              <a:t>, kemudian pilih “Masuk </a:t>
            </a:r>
            <a:r>
              <a:rPr lang="id-ID" sz="1100" err="1"/>
              <a:t>SIPLah</a:t>
            </a:r>
            <a:r>
              <a:rPr lang="id-ID" sz="1100"/>
              <a:t>”</a:t>
            </a:r>
            <a:endParaRPr lang="en-US" sz="1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100"/>
              <a:t>Sekolah diwajibkan melakukan pengadaan secara </a:t>
            </a:r>
            <a:r>
              <a:rPr lang="id-ID" sz="1100" err="1"/>
              <a:t>online</a:t>
            </a:r>
            <a:r>
              <a:rPr lang="en-US" sz="1100"/>
              <a:t> </a:t>
            </a:r>
            <a:r>
              <a:rPr lang="en-US" sz="1100" err="1"/>
              <a:t>melalui</a:t>
            </a:r>
            <a:r>
              <a:rPr lang="en-US" sz="1100"/>
              <a:t> </a:t>
            </a:r>
            <a:r>
              <a:rPr lang="en-US" sz="1100" err="1"/>
              <a:t>SIPLah</a:t>
            </a:r>
            <a:endParaRPr lang="en-US" sz="1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100"/>
              <a:t>Keterlambatan pembayaran</a:t>
            </a:r>
            <a:r>
              <a:rPr lang="en-US" sz="1100"/>
              <a:t> </a:t>
            </a:r>
            <a:r>
              <a:rPr lang="en-US" sz="1100" err="1"/>
              <a:t>dapat</a:t>
            </a:r>
            <a:r>
              <a:rPr lang="en-US" sz="1100"/>
              <a:t> </a:t>
            </a:r>
            <a:r>
              <a:rPr lang="en-US" sz="1100" err="1"/>
              <a:t>berdampak</a:t>
            </a:r>
            <a:r>
              <a:rPr lang="en-US" sz="1100"/>
              <a:t> pada </a:t>
            </a:r>
            <a:r>
              <a:rPr lang="en-US" sz="1100" err="1"/>
              <a:t>penerimaan</a:t>
            </a:r>
            <a:r>
              <a:rPr lang="en-US" sz="1100"/>
              <a:t> dana BOS </a:t>
            </a:r>
            <a:r>
              <a:rPr lang="en-US" sz="1100" err="1"/>
              <a:t>berikutnya</a:t>
            </a:r>
            <a:endParaRPr lang="id-ID" sz="11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d-ID" sz="1100"/>
              <a:t>Penyelesaian perselisihan</a:t>
            </a:r>
            <a:r>
              <a:rPr lang="en-US" sz="1100"/>
              <a:t> </a:t>
            </a:r>
            <a:r>
              <a:rPr lang="en-US" sz="1100" err="1"/>
              <a:t>berada</a:t>
            </a:r>
            <a:r>
              <a:rPr lang="en-US" sz="1100"/>
              <a:t> di </a:t>
            </a:r>
            <a:r>
              <a:rPr lang="en-US" sz="1100" err="1"/>
              <a:t>masing-masing</a:t>
            </a:r>
            <a:r>
              <a:rPr lang="en-US" sz="1100"/>
              <a:t> </a:t>
            </a:r>
            <a:r>
              <a:rPr lang="en-US" sz="1100" err="1"/>
              <a:t>mitra</a:t>
            </a:r>
            <a:r>
              <a:rPr lang="en-US" sz="1100"/>
              <a:t> </a:t>
            </a:r>
            <a:r>
              <a:rPr lang="en-US" sz="1100" err="1"/>
              <a:t>SIPLah</a:t>
            </a:r>
            <a:endParaRPr lang="en-US" sz="1100"/>
          </a:p>
          <a:p>
            <a:endParaRPr lang="id-ID" baseline="0"/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3199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Pada awalnya ada 20 calon yang mengikuti proses seleksi</a:t>
            </a:r>
          </a:p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Setelah melalui tahap administrasi, validasi, uji coba dan kesiapan infrastruktur sistem mitra yang dinyatakan lolos sebanyak 6 mitra</a:t>
            </a:r>
          </a:p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Tidak ada uang APBN yang keluar</a:t>
            </a:r>
          </a:p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Mitra daring yang membangun sistem</a:t>
            </a:r>
          </a:p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Tidak ada biaya pungutan /komisi tertentu kepada sekolah dan/atau penyedia barang/jasa atas transaksi flatform SIPLah</a:t>
            </a:r>
          </a:p>
          <a:p>
            <a:pPr marL="457200" indent="-317500">
              <a:buFont typeface="Arial" pitchFamily="34" charset="0"/>
              <a:buChar char="•"/>
            </a:pPr>
            <a:r>
              <a:rPr lang="en-US" baseline="0">
                <a:sym typeface="Wingdings" panose="05000000000000000000" pitchFamily="2" charset="2"/>
              </a:rPr>
              <a:t>Maksimal 1x24 jam setelah transfer pembayaran masuk laman mitra Siplah, harus segera ditransfer ke toko penyedia</a:t>
            </a:r>
          </a:p>
          <a:p>
            <a:pPr marL="139700" indent="0">
              <a:buNone/>
            </a:pPr>
            <a:r>
              <a:rPr lang="en-US" baseline="0">
                <a:sym typeface="Wingdings" panose="05000000000000000000" pitchFamily="2" charset="2"/>
              </a:rPr>
              <a:t>  </a:t>
            </a:r>
            <a:endParaRPr lang="id-ID" baseline="0">
              <a:sym typeface="Wingdings" panose="05000000000000000000" pitchFamily="2" charset="2"/>
            </a:endParaRP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4F5D94-3134-492F-95E6-B60A4AF42B10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469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d-ID"/>
              <a:t>Kemdikbud akan menyediakan 5 layanan</a:t>
            </a:r>
            <a:r>
              <a:rPr lang="id-ID" baseline="0"/>
              <a:t> melalui SIPLah ini, yang meliputi:</a:t>
            </a:r>
          </a:p>
          <a:p>
            <a:r>
              <a:rPr lang="id-ID"/>
              <a:t>Layanan Identitas</a:t>
            </a:r>
            <a:r>
              <a:rPr lang="id-ID">
                <a:sym typeface="Wingdings" panose="05000000000000000000" pitchFamily="2" charset="2"/>
              </a:rPr>
              <a:t> layanan log in untuk verifikasi data sekolah,</a:t>
            </a:r>
            <a:r>
              <a:rPr lang="id-ID" baseline="0">
                <a:sym typeface="Wingdings" panose="05000000000000000000" pitchFamily="2" charset="2"/>
              </a:rPr>
              <a:t> kepala sekolah, bendahara sekolah. Marketplace tidak perlu melakukan verifikasi pembeli. Log in menggunakan SSO Dapodik.</a:t>
            </a:r>
          </a:p>
          <a:p>
            <a:r>
              <a:rPr lang="id-ID" baseline="0">
                <a:sym typeface="Wingdings" panose="05000000000000000000" pitchFamily="2" charset="2"/>
              </a:rPr>
              <a:t>Layanan anggaran menggunakan fasilitas RKAS, sekolah ketika melakukan belanja harus terlebih dahulu merencanakan pembelanjaan mereka di RKAS. </a:t>
            </a:r>
          </a:p>
          <a:p>
            <a:r>
              <a:rPr lang="id-ID" baseline="0">
                <a:sym typeface="Wingdings" panose="05000000000000000000" pitchFamily="2" charset="2"/>
              </a:rPr>
              <a:t>Layanan realisasi pelaporan transaksi yang terjadi di marketplace akan secara otomatis dimasukan ke dalam RKAS, sehingga sekolah tidak perlu melakukan 2 kali entry laporan.</a:t>
            </a:r>
          </a:p>
          <a:p>
            <a:r>
              <a:rPr lang="id-ID" baseline="0">
                <a:sym typeface="Wingdings" panose="05000000000000000000" pitchFamily="2" charset="2"/>
              </a:rPr>
              <a:t>Layanan pengawasan  Kemdikbud dapat mengakses dashboard pelaporan untuk seluruh transaksi yang terjadi di marketplace sehingga pihak2 pengawas dapat melakukan pengawasan pelaporan sekolah.</a:t>
            </a:r>
          </a:p>
          <a:p>
            <a:endParaRPr lang="id-ID" baseline="0">
              <a:sym typeface="Wingdings" panose="05000000000000000000" pitchFamily="2" charset="2"/>
            </a:endParaRPr>
          </a:p>
          <a:p>
            <a:r>
              <a:rPr lang="id-ID" baseline="0">
                <a:sym typeface="Wingdings" panose="05000000000000000000" pitchFamily="2" charset="2"/>
              </a:rPr>
              <a:t>Kemdikbud tidak mengatur mekanisme pembayaran. Sekolah menggunakan rekening BPD, kemudian MP dipersilahkan menggunakan mekanisme pembayaran sendiri. Misal transfer, virtual account, kartu kredit, e money, dsb.</a:t>
            </a:r>
          </a:p>
          <a:p>
            <a:endParaRPr lang="id-ID" baseline="0">
              <a:sym typeface="Wingdings" panose="05000000000000000000" pitchFamily="2" charset="2"/>
            </a:endParaRPr>
          </a:p>
          <a:p>
            <a:pPr marL="139700" indent="0">
              <a:buNone/>
            </a:pPr>
            <a:endParaRPr lang="id-ID" baseline="0">
              <a:sym typeface="Wingdings" panose="05000000000000000000" pitchFamily="2" charset="2"/>
            </a:endParaRPr>
          </a:p>
          <a:p>
            <a:pPr marL="139700" indent="0">
              <a:buNone/>
            </a:pPr>
            <a:endParaRPr lang="id-ID" baseline="0">
              <a:sym typeface="Wingdings" panose="05000000000000000000" pitchFamily="2" charset="2"/>
            </a:endParaRPr>
          </a:p>
          <a:p>
            <a:endParaRPr lang="id-ID" baseline="0">
              <a:sym typeface="Wingdings" panose="05000000000000000000" pitchFamily="2" charset="2"/>
            </a:endParaRPr>
          </a:p>
          <a:p>
            <a:endParaRPr lang="id-ID"/>
          </a:p>
          <a:p>
            <a:r>
              <a:rPr lang="id-ID"/>
              <a:t>SIPLah merupakan suatu ekosistem, bukan</a:t>
            </a:r>
            <a:r>
              <a:rPr lang="id-ID" baseline="0"/>
              <a:t> aplikasi tersendiri</a:t>
            </a:r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10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id-ID"/>
              <a:t>Baca PPT</a:t>
            </a:r>
            <a:endParaRPr lang="id-ID" baseline="0"/>
          </a:p>
          <a:p>
            <a:pPr marL="457200" indent="-317500"/>
            <a:endParaRPr lang="id-ID" baseline="0"/>
          </a:p>
          <a:p>
            <a:pPr marL="139700" indent="0">
              <a:buNone/>
            </a:pPr>
            <a:r>
              <a:rPr lang="en-US"/>
              <a:t>*Update </a:t>
            </a:r>
            <a:r>
              <a:rPr lang="en-US" err="1"/>
              <a:t>ke</a:t>
            </a:r>
            <a:r>
              <a:rPr lang="en-US"/>
              <a:t> visual yang </a:t>
            </a:r>
            <a:r>
              <a:rPr lang="en-US" err="1"/>
              <a:t>lebih</a:t>
            </a:r>
            <a:r>
              <a:rPr lang="en-US"/>
              <a:t> </a:t>
            </a:r>
            <a:r>
              <a:rPr lang="en-US" err="1"/>
              <a:t>bagus</a:t>
            </a:r>
            <a:r>
              <a:rPr lang="en-US"/>
              <a:t> (Putra)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8606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1390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Kemdikbud bersurat</a:t>
            </a:r>
            <a:r>
              <a:rPr lang="id-ID" baseline="0"/>
              <a:t> ke LKPP meminta fatwa terkait pedoman pengadaan di sekolah</a:t>
            </a:r>
          </a:p>
          <a:p>
            <a:r>
              <a:rPr lang="id-ID" baseline="0"/>
              <a:t>Dikarenakan sekolah tidak memiliki perangkat pengadan sesuai Perpres No. 16/2018 dan jumlah sekolah yang sangat banyak (220.000), LKPP mempersilahkan Kemdikbud untuk membuat pedoman sendiri terkait PBJ di sekolah.</a:t>
            </a:r>
          </a:p>
          <a:p>
            <a:endParaRPr lang="id-ID" baseline="0"/>
          </a:p>
          <a:p>
            <a:endParaRPr lang="id-ID"/>
          </a:p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1390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079631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Dengan adanya SIPLah ini diharapkan sebaran</a:t>
            </a:r>
            <a:r>
              <a:rPr lang="id-ID" baseline="0"/>
              <a:t> range harga yang sebelumnya heterogen dari harga tertinggi sampai terendah, menjadi terkonsentrasi lebih rendah.</a:t>
            </a:r>
          </a:p>
          <a:p>
            <a:r>
              <a:rPr lang="id-ID" baseline="0"/>
              <a:t>karena biaya ongkir dari sekolah yang memesan di toko penyedia sekitar sekolah tentu akan lebih kecil dibandingkan biaya yang ditanggung sekolah di toko dengan lokasi yang jauh dari sekolah.</a:t>
            </a:r>
          </a:p>
          <a:p>
            <a:r>
              <a:rPr lang="id-ID" baseline="0"/>
              <a:t>Sebagai contoh, membeli kertas A4 di sekitar sekolah dengan membeli di toko yang berbeda pulau.</a:t>
            </a:r>
            <a:endParaRPr lang="en-US" baseline="0"/>
          </a:p>
          <a:p>
            <a:r>
              <a:rPr lang="en-US" baseline="0"/>
              <a:t>*Gambar </a:t>
            </a:r>
            <a:r>
              <a:rPr lang="en-US" baseline="0" err="1"/>
              <a:t>infografis</a:t>
            </a:r>
            <a:r>
              <a:rPr lang="en-US" baseline="0"/>
              <a:t> (Putra)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42926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d-ID"/>
              <a:t>Tujuan</a:t>
            </a:r>
            <a:r>
              <a:rPr lang="id-ID" baseline="0"/>
              <a:t> utama dibuatnya SIPLah ini adalah untuk mendorong toko-toko berskala kecil sampai dengan menengah yang berlokasi di sekitar sekolah untuk dapat </a:t>
            </a:r>
            <a:r>
              <a:rPr lang="id-ID" i="1" baseline="0"/>
              <a:t>Go Online. </a:t>
            </a:r>
            <a:r>
              <a:rPr lang="id-ID" i="0" baseline="0"/>
              <a:t>SIPLah mendorong toko2 yang sudah menjadi langganan sekolah untuk mendaftar. Karena kedepannya sekolah2 akan diwajibkan melakukan pembelanjaan pengadaan secara daring (online). </a:t>
            </a:r>
          </a:p>
          <a:p>
            <a:pPr marL="139700" indent="0">
              <a:buNone/>
            </a:pPr>
            <a:endParaRPr lang="id-ID"/>
          </a:p>
          <a:p>
            <a:pPr marL="139700" indent="0">
              <a:buNone/>
            </a:pPr>
            <a:r>
              <a:rPr lang="id-ID"/>
              <a:t>Tata cara pendaftaran</a:t>
            </a:r>
            <a:r>
              <a:rPr lang="id-ID" baseline="0"/>
              <a:t> SIPLah oleh penyedia/penjual adalah:</a:t>
            </a:r>
          </a:p>
          <a:p>
            <a:r>
              <a:rPr lang="id-ID"/>
              <a:t>Penyedia yang ingin mendaftarkan usahanya</a:t>
            </a:r>
            <a:r>
              <a:rPr lang="id-ID" baseline="0"/>
              <a:t> di Laman MP Mitra SIPLah,</a:t>
            </a:r>
          </a:p>
          <a:p>
            <a:r>
              <a:rPr lang="id-ID" baseline="0"/>
              <a:t>Penyedia dapat berupa individu perorangan atau badan usaha dapat melakukan pengisian registrasi dengan melengkapi identitas, NIK, dan NPWP Badan Usaha (Wajib),</a:t>
            </a:r>
          </a:p>
          <a:p>
            <a:r>
              <a:rPr lang="id-ID" baseline="0"/>
              <a:t>Setelah menyelesaikan tahapan registrasi, akan dikirimkan email konfirmasi dari MP berkait untuk melakukan verifikasi akun</a:t>
            </a:r>
          </a:p>
          <a:p>
            <a:endParaRPr lang="id-ID"/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F5D94-3134-492F-95E6-B60A4AF42B10}" type="slidenum">
              <a:rPr lang="id-ID" smtClean="0"/>
              <a:t>44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73969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+mj-lt"/>
              <a:buAutoNum type="alphaLcParenR"/>
            </a:pP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data/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/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pasar</a:t>
            </a:r>
            <a:r>
              <a:rPr lang="en-US" dirty="0"/>
              <a:t> </a:t>
            </a:r>
            <a:r>
              <a:rPr lang="en-US" dirty="0" err="1"/>
              <a:t>setempat</a:t>
            </a:r>
            <a:r>
              <a:rPr lang="en-US" dirty="0"/>
              <a:t>,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instansi</a:t>
            </a:r>
            <a:r>
              <a:rPr lang="en-US" dirty="0"/>
              <a:t> </a:t>
            </a:r>
            <a:r>
              <a:rPr lang="en-US" dirty="0" err="1"/>
              <a:t>pemerintah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lain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dipertanggungjawabkan</a:t>
            </a:r>
            <a:r>
              <a:rPr lang="en-US" dirty="0"/>
              <a:t>. </a:t>
            </a:r>
            <a:endParaRPr lang="en-ID" dirty="0"/>
          </a:p>
          <a:p>
            <a:pPr marL="342900" indent="-342900" algn="just">
              <a:buFont typeface="+mj-lt"/>
              <a:buAutoNum type="alphaLcParenR"/>
            </a:pP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perbandingan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/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negosiasi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/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</a:t>
            </a:r>
            <a:r>
              <a:rPr lang="en-US" dirty="0" err="1"/>
              <a:t>kesepakatan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dipertanggungjawabkan</a:t>
            </a:r>
            <a:r>
              <a:rPr lang="en-US" dirty="0"/>
              <a:t>.</a:t>
            </a:r>
          </a:p>
          <a:p>
            <a:pPr marL="342900" indent="-342900" algn="just">
              <a:buFont typeface="+mj-lt"/>
              <a:buAutoNum type="alphaLcParenR"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Kementerian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Kebudayaan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menetapkan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eceran</a:t>
            </a:r>
            <a:r>
              <a:rPr lang="en-US" dirty="0"/>
              <a:t> </a:t>
            </a:r>
            <a:r>
              <a:rPr lang="en-US" dirty="0" err="1"/>
              <a:t>tertinggi</a:t>
            </a:r>
            <a:r>
              <a:rPr lang="en-US" dirty="0"/>
              <a:t>, </a:t>
            </a:r>
            <a:r>
              <a:rPr lang="en-US" dirty="0" err="1"/>
              <a:t>tarif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, </a:t>
            </a:r>
            <a:r>
              <a:rPr lang="en-US" dirty="0" err="1"/>
              <a:t>negosiasi</a:t>
            </a:r>
            <a:r>
              <a:rPr lang="en-US" dirty="0"/>
              <a:t> </a:t>
            </a:r>
            <a:r>
              <a:rPr lang="en-US" dirty="0" err="1"/>
              <a:t>kontrak</a:t>
            </a:r>
            <a:r>
              <a:rPr lang="en-US" dirty="0"/>
              <a:t> </a:t>
            </a:r>
            <a:r>
              <a:rPr lang="en-US" dirty="0" err="1"/>
              <a:t>payung</a:t>
            </a:r>
            <a:r>
              <a:rPr lang="en-US" dirty="0"/>
              <a:t>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lain,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negosiasi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/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sesuai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ketentuan</a:t>
            </a:r>
            <a:r>
              <a:rPr lang="en-US" dirty="0"/>
              <a:t> zona </a:t>
            </a:r>
            <a:r>
              <a:rPr lang="en-US" dirty="0" err="1"/>
              <a:t>setempat</a:t>
            </a:r>
            <a:r>
              <a:rPr lang="en-US" dirty="0"/>
              <a:t>,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penambahan</a:t>
            </a:r>
            <a:r>
              <a:rPr lang="en-US" dirty="0"/>
              <a:t> </a:t>
            </a:r>
            <a:r>
              <a:rPr lang="en-US" dirty="0" err="1"/>
              <a:t>ongkos</a:t>
            </a:r>
            <a:r>
              <a:rPr lang="en-US" dirty="0"/>
              <a:t> </a:t>
            </a:r>
            <a:r>
              <a:rPr lang="en-US" dirty="0" err="1"/>
              <a:t>kirim</a:t>
            </a:r>
            <a:r>
              <a:rPr lang="en-US" dirty="0"/>
              <a:t>. </a:t>
            </a:r>
            <a:endParaRPr lang="en-ID" dirty="0"/>
          </a:p>
          <a:p>
            <a:pPr marL="342900" indent="-342900" algn="just">
              <a:buFont typeface="+mj-lt"/>
              <a:buAutoNum type="alphaLcParenR"/>
            </a:pP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resmi</a:t>
            </a:r>
            <a:r>
              <a:rPr lang="en-US" dirty="0"/>
              <a:t> </a:t>
            </a:r>
            <a:r>
              <a:rPr lang="en-US" dirty="0" err="1"/>
              <a:t>sebagaimana</a:t>
            </a:r>
            <a:r>
              <a:rPr lang="en-US" dirty="0"/>
              <a:t> </a:t>
            </a:r>
            <a:r>
              <a:rPr lang="en-US" dirty="0" err="1"/>
              <a:t>poin</a:t>
            </a:r>
            <a:r>
              <a:rPr lang="en-US" dirty="0"/>
              <a:t> </a:t>
            </a:r>
            <a:r>
              <a:rPr lang="en-US" dirty="0" err="1"/>
              <a:t>huruf</a:t>
            </a:r>
            <a:r>
              <a:rPr lang="en-US" dirty="0"/>
              <a:t> c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ongkos</a:t>
            </a:r>
            <a:r>
              <a:rPr lang="en-US" dirty="0"/>
              <a:t> </a:t>
            </a:r>
            <a:r>
              <a:rPr lang="en-US" dirty="0" err="1"/>
              <a:t>kirim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dirty="0" err="1"/>
              <a:t>ongkos</a:t>
            </a:r>
            <a:r>
              <a:rPr lang="en-US" dirty="0"/>
              <a:t> </a:t>
            </a:r>
            <a:r>
              <a:rPr lang="en-US" dirty="0" err="1"/>
              <a:t>kirim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</a:t>
            </a:r>
            <a:r>
              <a:rPr lang="en-US" dirty="0" err="1"/>
              <a:t>acuan</a:t>
            </a:r>
            <a:r>
              <a:rPr lang="en-US" dirty="0"/>
              <a:t> </a:t>
            </a:r>
            <a:r>
              <a:rPr lang="en-US" dirty="0" err="1"/>
              <a:t>negosiasi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tetap</a:t>
            </a:r>
            <a:r>
              <a:rPr lang="en-US" dirty="0"/>
              <a:t> </a:t>
            </a:r>
            <a:r>
              <a:rPr lang="en-US" dirty="0" err="1"/>
              <a:t>memperhatikan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</a:t>
            </a:r>
            <a:r>
              <a:rPr lang="en-US" dirty="0" err="1"/>
              <a:t>kewajaran</a:t>
            </a:r>
            <a:r>
              <a:rPr lang="en-US" dirty="0"/>
              <a:t> total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dibayarkan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.</a:t>
            </a:r>
            <a:endParaRPr lang="en-ID" dirty="0"/>
          </a:p>
          <a:p>
            <a:pPr algn="just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835573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Diutamakan jarak</a:t>
            </a:r>
          </a:p>
          <a:p>
            <a:r>
              <a:rPr lang="id-ID"/>
              <a:t>Harga</a:t>
            </a:r>
            <a:r>
              <a:rPr lang="id-ID" baseline="0"/>
              <a:t> sudah termasuk ongkir dan pajak</a:t>
            </a:r>
          </a:p>
          <a:p>
            <a:endParaRPr lang="id-ID" baseline="0"/>
          </a:p>
          <a:p>
            <a:r>
              <a:rPr lang="id-ID" baseline="0"/>
              <a:t>BAST dan pembayaran dilakukan oleh Bendahara sekolah</a:t>
            </a:r>
          </a:p>
          <a:p>
            <a:r>
              <a:rPr lang="id-ID" baseline="0"/>
              <a:t>Untuk sekarang SIPLah hanya bisa untuk pengadaan &lt;= 50 juta</a:t>
            </a:r>
            <a:endParaRPr lang="en-US" baseline="0"/>
          </a:p>
          <a:p>
            <a:endParaRPr lang="en-US" baseline="0"/>
          </a:p>
          <a:p>
            <a:pPr marL="139700" indent="0">
              <a:buNone/>
            </a:pPr>
            <a:r>
              <a:rPr lang="en-US" baseline="0"/>
              <a:t>GAMBAR ALUR BERUBAH ADA PROSES PENGIRIMAN BARANG DAN DIBAYAR KE MITRA SIPLAH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41954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Menyesuaikan</a:t>
            </a:r>
            <a:r>
              <a:rPr lang="en-US"/>
              <a:t> </a:t>
            </a:r>
            <a:r>
              <a:rPr lang="en-US" err="1"/>
              <a:t>dengan</a:t>
            </a:r>
            <a:r>
              <a:rPr lang="en-US"/>
              <a:t> KEPMEN dan SE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309441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BELUM DI REVIEW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7432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BELUM DI REVIEW</a:t>
            </a:r>
            <a:endParaRPr lang="en-ID"/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474715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/>
              <a:t>BELUM DI REVIEW</a:t>
            </a:r>
            <a:endParaRPr lang="en-ID"/>
          </a:p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781349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id-ID" sz="1100" b="1" i="1">
                <a:ea typeface="Roboto" panose="02000000000000000000" pitchFamily="2" charset="0"/>
                <a:cs typeface="Roboto" panose="02000000000000000000" pitchFamily="2" charset="0"/>
              </a:rPr>
              <a:t>April</a:t>
            </a:r>
            <a:r>
              <a:rPr lang="id-ID" sz="1100" b="1" i="1">
                <a:ea typeface="Roboto" panose="02000000000000000000" pitchFamily="2" charset="0"/>
                <a:cs typeface="Roboto" panose="02000000000000000000" pitchFamily="2" charset="0"/>
                <a:sym typeface="Wingdings" panose="05000000000000000000" pitchFamily="2" charset="2"/>
              </a:rPr>
              <a:t>  pen</a:t>
            </a:r>
            <a:endParaRPr lang="id-ID" sz="11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id-ID" sz="11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Status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saat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ini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Kemendikbud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sedang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proses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pemilihan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mitra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pasar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daring (e-market place).</a:t>
            </a: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Platform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SIPLah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akan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tersedia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paling lama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pada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tanggal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1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juli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2019.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Sekolah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sudah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mulai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pembelian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Sekolah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diharapkan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mengarahkan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toko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penyedia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eksisting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saat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ini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untuk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mendaftarkan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ke</a:t>
            </a:r>
            <a:r>
              <a:rPr lang="en-US" sz="1100" b="1" i="1">
                <a:ea typeface="Roboto" panose="02000000000000000000" pitchFamily="2" charset="0"/>
                <a:cs typeface="Roboto" panose="02000000000000000000" pitchFamily="2" charset="0"/>
              </a:rPr>
              <a:t> platform </a:t>
            </a:r>
            <a:r>
              <a:rPr lang="en-US" sz="1100" b="1" i="1" err="1">
                <a:ea typeface="Roboto" panose="02000000000000000000" pitchFamily="2" charset="0"/>
                <a:cs typeface="Roboto" panose="02000000000000000000" pitchFamily="2" charset="0"/>
              </a:rPr>
              <a:t>SIPLah</a:t>
            </a:r>
            <a:endParaRPr lang="en-US" sz="11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1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marR="0" lvl="0" indent="-1714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BELUM DI REVIEW</a:t>
            </a:r>
            <a:endParaRPr lang="en-ID"/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11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7042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113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9451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0229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Baca matriks</a:t>
            </a:r>
            <a:r>
              <a:rPr lang="id-ID" baseline="0"/>
              <a:t> dari kiri ke kanan</a:t>
            </a:r>
          </a:p>
          <a:p>
            <a:r>
              <a:rPr lang="id-ID" baseline="0"/>
              <a:t>Perhatikan footnote</a:t>
            </a:r>
          </a:p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9420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75156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en-US" sz="1100" dirty="0">
                <a:latin typeface="Bebas Neue" panose="020B0606020202050201"/>
              </a:rPr>
              <a:t>R</a:t>
            </a:r>
            <a:r>
              <a:rPr lang="id-ID" sz="1100" dirty="0">
                <a:latin typeface="Bebas Neue" panose="020B0606020202050201"/>
              </a:rPr>
              <a:t>ekapitulasi dana BOS dapat tercatat langsung secara otomatis</a:t>
            </a:r>
            <a:r>
              <a:rPr lang="en-US" sz="1100" dirty="0">
                <a:latin typeface="Bebas Neue" panose="020B0606020202050201"/>
              </a:rPr>
              <a:t> (</a:t>
            </a:r>
            <a:r>
              <a:rPr lang="en-US" sz="1100" dirty="0" err="1">
                <a:latin typeface="Bebas Neue" panose="020B0606020202050201"/>
              </a:rPr>
              <a:t>mutasi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transaksi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penggunaan</a:t>
            </a:r>
            <a:r>
              <a:rPr lang="id-ID" sz="1100" dirty="0">
                <a:latin typeface="Bebas Neue" panose="020B0606020202050201"/>
              </a:rPr>
              <a:t> dan laporan penggunaan </a:t>
            </a:r>
            <a:r>
              <a:rPr lang="en-US" sz="1100" dirty="0">
                <a:latin typeface="Bebas Neue" panose="020B0606020202050201"/>
              </a:rPr>
              <a:t>dana BOS)</a:t>
            </a:r>
            <a:endParaRPr lang="id-ID" sz="1100" dirty="0">
              <a:latin typeface="Bebas Neue" panose="020B0606020202050201"/>
            </a:endParaRPr>
          </a:p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en-US" sz="1100" dirty="0">
                <a:latin typeface="Bebas Neue" panose="020B0606020202050201"/>
              </a:rPr>
              <a:t>P</a:t>
            </a:r>
            <a:r>
              <a:rPr lang="id-ID" sz="1100" dirty="0">
                <a:latin typeface="Bebas Neue" panose="020B0606020202050201"/>
              </a:rPr>
              <a:t>elaporan kegiatan </a:t>
            </a:r>
            <a:r>
              <a:rPr lang="en-US" sz="1100" dirty="0">
                <a:latin typeface="Bebas Neue" panose="020B0606020202050201"/>
              </a:rPr>
              <a:t>PBJ </a:t>
            </a:r>
            <a:r>
              <a:rPr lang="en-US" sz="1100" dirty="0" err="1">
                <a:latin typeface="Bebas Neue" panose="020B0606020202050201"/>
              </a:rPr>
              <a:t>sekolah</a:t>
            </a:r>
            <a:r>
              <a:rPr lang="id-ID" sz="1100" dirty="0">
                <a:latin typeface="Bebas Neue" panose="020B0606020202050201"/>
              </a:rPr>
              <a:t> tercatat secara otomatis dalam sistem. </a:t>
            </a:r>
            <a:r>
              <a:rPr lang="en-US" sz="1100" dirty="0" err="1">
                <a:latin typeface="Bebas Neue" panose="020B0606020202050201"/>
              </a:rPr>
              <a:t>Dengan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adanya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SIPLah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diharapkan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beban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administratif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pelaporan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sekolah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dapat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berkurang</a:t>
            </a:r>
            <a:r>
              <a:rPr lang="en-US" sz="1100" dirty="0">
                <a:latin typeface="Bebas Neue" panose="020B0606020202050201"/>
              </a:rPr>
              <a:t>.</a:t>
            </a:r>
            <a:endParaRPr lang="id-ID" sz="1100" dirty="0">
              <a:latin typeface="Bebas Neue" panose="020B0606020202050201"/>
            </a:endParaRPr>
          </a:p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en-US" dirty="0" err="1">
                <a:latin typeface="Bebas Neue" panose="020B0606020202050201"/>
              </a:rPr>
              <a:t>Sekolah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dapat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meningatkan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mutu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tata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kelola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sekolah</a:t>
            </a:r>
            <a:r>
              <a:rPr lang="en-US" dirty="0">
                <a:latin typeface="Bebas Neue" panose="020B0606020202050201"/>
              </a:rPr>
              <a:t> yang </a:t>
            </a:r>
            <a:r>
              <a:rPr lang="en-US" dirty="0" err="1">
                <a:latin typeface="Bebas Neue" panose="020B0606020202050201"/>
              </a:rPr>
              <a:t>sesuai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dengan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prinsip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transparansi</a:t>
            </a:r>
            <a:r>
              <a:rPr lang="en-US" dirty="0">
                <a:latin typeface="Bebas Neue" panose="020B0606020202050201"/>
              </a:rPr>
              <a:t>, </a:t>
            </a:r>
            <a:r>
              <a:rPr lang="en-US" dirty="0" err="1">
                <a:latin typeface="Bebas Neue" panose="020B0606020202050201"/>
              </a:rPr>
              <a:t>akuntabilitas</a:t>
            </a:r>
            <a:r>
              <a:rPr lang="en-US" dirty="0">
                <a:latin typeface="Bebas Neue" panose="020B0606020202050201"/>
              </a:rPr>
              <a:t>, </a:t>
            </a:r>
            <a:r>
              <a:rPr lang="en-US" dirty="0" err="1">
                <a:latin typeface="Bebas Neue" panose="020B0606020202050201"/>
              </a:rPr>
              <a:t>dan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efektivitas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dalam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melaksanakan</a:t>
            </a:r>
            <a:r>
              <a:rPr lang="en-US" dirty="0">
                <a:latin typeface="Bebas Neue" panose="020B0606020202050201"/>
              </a:rPr>
              <a:t> proses PBJ </a:t>
            </a:r>
            <a:r>
              <a:rPr lang="en-US" dirty="0" err="1">
                <a:latin typeface="Bebas Neue" panose="020B0606020202050201"/>
              </a:rPr>
              <a:t>sekolah</a:t>
            </a:r>
            <a:r>
              <a:rPr lang="en-US" dirty="0">
                <a:latin typeface="Bebas Neue" panose="020B0606020202050201"/>
              </a:rPr>
              <a:t>.</a:t>
            </a:r>
            <a:endParaRPr lang="id-ID">
              <a:latin typeface="Bebas Neue" panose="020B0606020202050201"/>
            </a:endParaRPr>
          </a:p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id-ID">
                <a:latin typeface="Bebas Neue" panose="020B0606020202050201"/>
              </a:rPr>
              <a:t> </a:t>
            </a:r>
            <a:r>
              <a:rPr lang="id-ID" sz="1100">
                <a:latin typeface="Bebas Neue" panose="020B0606020202050201"/>
              </a:rPr>
              <a:t>T</a:t>
            </a:r>
            <a:r>
              <a:rPr lang="en-US" sz="1100" dirty="0" err="1">
                <a:latin typeface="Bebas Neue" panose="020B0606020202050201"/>
              </a:rPr>
              <a:t>arget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penyedia</a:t>
            </a:r>
            <a:r>
              <a:rPr lang="en-US" sz="1100" dirty="0">
                <a:latin typeface="Bebas Neue" panose="020B0606020202050201"/>
              </a:rPr>
              <a:t> yang </a:t>
            </a:r>
            <a:r>
              <a:rPr lang="en-US" sz="1100" dirty="0" err="1">
                <a:latin typeface="Bebas Neue" panose="020B0606020202050201"/>
              </a:rPr>
              <a:t>dituju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oleh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SIPLah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adalah</a:t>
            </a:r>
            <a:r>
              <a:rPr lang="en-US" sz="1100" dirty="0">
                <a:latin typeface="Bebas Neue" panose="020B0606020202050201"/>
              </a:rPr>
              <a:t> UMKM</a:t>
            </a:r>
            <a:r>
              <a:rPr lang="id-ID" sz="1100" dirty="0">
                <a:latin typeface="Bebas Neue" panose="020B0606020202050201"/>
              </a:rPr>
              <a:t> terutama penyedia yang berada di sekitar sekolah</a:t>
            </a:r>
            <a:r>
              <a:rPr lang="en-US" sz="1100" dirty="0">
                <a:latin typeface="Bebas Neue" panose="020B0606020202050201"/>
              </a:rPr>
              <a:t>.</a:t>
            </a:r>
            <a:r>
              <a:rPr lang="id-ID" sz="1100" baseline="0" dirty="0">
                <a:latin typeface="Bebas Neue" panose="020B0606020202050201"/>
              </a:rPr>
              <a:t> </a:t>
            </a:r>
            <a:r>
              <a:rPr lang="id-ID" sz="1100" dirty="0">
                <a:latin typeface="Bebas Neue" panose="020B0606020202050201"/>
              </a:rPr>
              <a:t>UMKM diharapkan </a:t>
            </a:r>
            <a:r>
              <a:rPr lang="en-US" sz="1100" dirty="0" err="1">
                <a:latin typeface="Bebas Neue" panose="020B0606020202050201"/>
              </a:rPr>
              <a:t>dapat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bersaing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dengan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id-ID" sz="1100" dirty="0">
                <a:latin typeface="Bebas Neue" panose="020B0606020202050201"/>
              </a:rPr>
              <a:t>penyedia</a:t>
            </a:r>
            <a:r>
              <a:rPr lang="en-US" sz="1100" dirty="0">
                <a:latin typeface="Bebas Neue" panose="020B0606020202050201"/>
              </a:rPr>
              <a:t> </a:t>
            </a:r>
            <a:r>
              <a:rPr lang="en-US" sz="1100" dirty="0" err="1">
                <a:latin typeface="Bebas Neue" panose="020B0606020202050201"/>
              </a:rPr>
              <a:t>lainnya</a:t>
            </a:r>
            <a:r>
              <a:rPr lang="id-ID" sz="1100" dirty="0">
                <a:latin typeface="Bebas Neue" panose="020B0606020202050201"/>
              </a:rPr>
              <a:t> di pasar nasional</a:t>
            </a:r>
            <a:r>
              <a:rPr lang="en-US" sz="1100" dirty="0">
                <a:latin typeface="Bebas Neue" panose="020B0606020202050201"/>
              </a:rPr>
              <a:t>. </a:t>
            </a:r>
            <a:endParaRPr lang="id-ID" sz="1100" dirty="0">
              <a:latin typeface="Bebas Neue" panose="020B0606020202050201"/>
            </a:endParaRPr>
          </a:p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id-ID" dirty="0">
                <a:latin typeface="Bebas Neue" panose="020B0606020202050201"/>
              </a:rPr>
              <a:t>Berdasarkan data transaksi SIPLah akan didapatkan informasi terkait kendala yang dialami oleh masing-masing daerah, yang nantinya dapat dijadikan sebagai dasar pem-buatan paket kebijakan oleh masing-masing Dinas Pendidikan daerah.</a:t>
            </a:r>
          </a:p>
          <a:p>
            <a:pPr marL="3683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lphaUcPeriod"/>
              <a:tabLst/>
              <a:defRPr/>
            </a:pPr>
            <a:r>
              <a:rPr lang="id-ID" dirty="0">
                <a:latin typeface="Bebas Neue" panose="020B0606020202050201"/>
              </a:rPr>
              <a:t>Banyak sekolah yang menjustifikasi bahwa jika pengadaan tidak bisa diadakan secara daring, maka otomatis dapat di lakukan secara luring. </a:t>
            </a:r>
            <a:r>
              <a:rPr lang="en-US" dirty="0" err="1">
                <a:latin typeface="Bebas Neue" panose="020B0606020202050201"/>
              </a:rPr>
              <a:t>Dinas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diberika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kewenangan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untuk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membuat</a:t>
            </a:r>
            <a:r>
              <a:rPr lang="en-US" dirty="0">
                <a:latin typeface="Bebas Neue" panose="020B0606020202050201"/>
              </a:rPr>
              <a:t> program yang </a:t>
            </a:r>
            <a:r>
              <a:rPr lang="en-US" dirty="0" err="1">
                <a:latin typeface="Bebas Neue" panose="020B0606020202050201"/>
              </a:rPr>
              <a:t>mewujudkan</a:t>
            </a:r>
            <a:r>
              <a:rPr lang="en-US" dirty="0">
                <a:latin typeface="Bebas Neue" panose="020B0606020202050201"/>
              </a:rPr>
              <a:t> proses PBJ </a:t>
            </a:r>
            <a:r>
              <a:rPr lang="en-US" dirty="0" err="1">
                <a:latin typeface="Bebas Neue" panose="020B0606020202050201"/>
              </a:rPr>
              <a:t>sekolah</a:t>
            </a:r>
            <a:r>
              <a:rPr lang="en-US" dirty="0">
                <a:latin typeface="Bebas Neue" panose="020B0606020202050201"/>
              </a:rPr>
              <a:t> 100% </a:t>
            </a:r>
            <a:r>
              <a:rPr lang="en-US" dirty="0" err="1">
                <a:latin typeface="Bebas Neue" panose="020B0606020202050201"/>
              </a:rPr>
              <a:t>dijalankan</a:t>
            </a:r>
            <a:r>
              <a:rPr lang="en-US" dirty="0">
                <a:latin typeface="Bebas Neue" panose="020B0606020202050201"/>
              </a:rPr>
              <a:t> </a:t>
            </a:r>
            <a:r>
              <a:rPr lang="en-US" dirty="0" err="1">
                <a:latin typeface="Bebas Neue" panose="020B0606020202050201"/>
              </a:rPr>
              <a:t>secara</a:t>
            </a:r>
            <a:r>
              <a:rPr lang="en-US" dirty="0">
                <a:latin typeface="Bebas Neue" panose="020B0606020202050201"/>
              </a:rPr>
              <a:t> daring.</a:t>
            </a:r>
          </a:p>
          <a:p>
            <a:pPr marL="457200" indent="-317500">
              <a:buFont typeface="Arial" pitchFamily="34" charset="0"/>
              <a:buChar char="•"/>
            </a:pPr>
            <a:endParaRPr lang="id-ID" baseline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07952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885432" y="465751"/>
            <a:ext cx="1958351" cy="432900"/>
          </a:xfrm>
          <a:prstGeom prst="triangle">
            <a:avLst>
              <a:gd name="adj" fmla="val 19351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7690104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-1" y="898738"/>
            <a:ext cx="8885799" cy="2528752"/>
            <a:chOff x="-8178042" y="-4493118"/>
            <a:chExt cx="18525864" cy="6522603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5"/>
              <a:ext cx="13497127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319085" y="-4493118"/>
              <a:ext cx="5028737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246120" y="3622413"/>
            <a:ext cx="5897878" cy="585883"/>
            <a:chOff x="5834890" y="4636694"/>
            <a:chExt cx="5228202" cy="585883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834890" y="4941244"/>
              <a:ext cx="848226" cy="281333"/>
            </a:xfrm>
            <a:prstGeom prst="triangle">
              <a:avLst>
                <a:gd name="adj" fmla="val 26507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834890" y="4636694"/>
              <a:ext cx="5228202" cy="311638"/>
              <a:chOff x="-24158742" y="274026"/>
              <a:chExt cx="29175236" cy="1739054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2" y="330081"/>
                <a:ext cx="27554461" cy="1682999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316996" y="274026"/>
                <a:ext cx="1699498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0" y="898651"/>
            <a:ext cx="5367900" cy="252883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64;p10"/>
          <p:cNvGrpSpPr>
            <a:grpSpLocks/>
          </p:cNvGrpSpPr>
          <p:nvPr/>
        </p:nvGrpSpPr>
        <p:grpSpPr bwMode="auto">
          <a:xfrm>
            <a:off x="6946900" y="4471988"/>
            <a:ext cx="2203450" cy="671512"/>
            <a:chOff x="5575242" y="4472723"/>
            <a:chExt cx="2202830" cy="670795"/>
          </a:xfrm>
        </p:grpSpPr>
        <p:sp>
          <p:nvSpPr>
            <p:cNvPr id="3" name="Google Shape;165;p10"/>
            <p:cNvSpPr>
              <a:spLocks noChangeArrowheads="1"/>
            </p:cNvSpPr>
            <p:nvPr/>
          </p:nvSpPr>
          <p:spPr bwMode="auto">
            <a:xfrm rot="10800000">
              <a:off x="5575242" y="4948464"/>
              <a:ext cx="393589" cy="131621"/>
            </a:xfrm>
            <a:prstGeom prst="triangle">
              <a:avLst>
                <a:gd name="adj" fmla="val 32426"/>
              </a:avLst>
            </a:prstGeom>
            <a:solidFill>
              <a:srgbClr val="D26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1800"/>
            </a:p>
          </p:txBody>
        </p:sp>
        <p:grpSp>
          <p:nvGrpSpPr>
            <p:cNvPr id="4" name="Google Shape;166;p10"/>
            <p:cNvGrpSpPr>
              <a:grpSpLocks/>
            </p:cNvGrpSpPr>
            <p:nvPr/>
          </p:nvGrpSpPr>
          <p:grpSpPr bwMode="auto"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" name="Google Shape;167;p10"/>
              <p:cNvSpPr>
                <a:spLocks noChangeArrowheads="1"/>
              </p:cNvSpPr>
              <p:nvPr/>
            </p:nvSpPr>
            <p:spPr bwMode="auto">
              <a:xfrm>
                <a:off x="1299952" y="330075"/>
                <a:ext cx="3473187" cy="1699506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  <p:sp>
            <p:nvSpPr>
              <p:cNvPr id="9" name="Google Shape;168;p10"/>
              <p:cNvSpPr>
                <a:spLocks noChangeArrowheads="1"/>
              </p:cNvSpPr>
              <p:nvPr/>
            </p:nvSpPr>
            <p:spPr bwMode="auto">
              <a:xfrm>
                <a:off x="4769118" y="330075"/>
                <a:ext cx="1696395" cy="1699506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</p:grpSp>
        <p:grpSp>
          <p:nvGrpSpPr>
            <p:cNvPr id="5" name="Google Shape;169;p10"/>
            <p:cNvGrpSpPr>
              <a:grpSpLocks/>
            </p:cNvGrpSpPr>
            <p:nvPr/>
          </p:nvGrpSpPr>
          <p:grpSpPr bwMode="auto"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" name="Google Shape;170;p10"/>
              <p:cNvSpPr>
                <a:spLocks noChangeArrowheads="1"/>
              </p:cNvSpPr>
              <p:nvPr/>
            </p:nvSpPr>
            <p:spPr bwMode="auto">
              <a:xfrm>
                <a:off x="-5827153" y="332439"/>
                <a:ext cx="10609875" cy="1699073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  <p:sp>
            <p:nvSpPr>
              <p:cNvPr id="7" name="Google Shape;171;p10"/>
              <p:cNvSpPr>
                <a:spLocks noChangeArrowheads="1"/>
              </p:cNvSpPr>
              <p:nvPr/>
            </p:nvSpPr>
            <p:spPr bwMode="auto">
              <a:xfrm>
                <a:off x="4747297" y="332439"/>
                <a:ext cx="1700414" cy="1699073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</p:grpSp>
      </p:grpSp>
      <p:grpSp>
        <p:nvGrpSpPr>
          <p:cNvPr id="10" name="Google Shape;172;p10"/>
          <p:cNvGrpSpPr>
            <a:grpSpLocks/>
          </p:cNvGrpSpPr>
          <p:nvPr/>
        </p:nvGrpSpPr>
        <p:grpSpPr bwMode="auto">
          <a:xfrm rot="10800000">
            <a:off x="0" y="0"/>
            <a:ext cx="2203450" cy="671513"/>
            <a:chOff x="5575242" y="4472723"/>
            <a:chExt cx="2202830" cy="670795"/>
          </a:xfrm>
        </p:grpSpPr>
        <p:sp>
          <p:nvSpPr>
            <p:cNvPr id="11" name="Google Shape;173;p10"/>
            <p:cNvSpPr>
              <a:spLocks noChangeArrowheads="1"/>
            </p:cNvSpPr>
            <p:nvPr/>
          </p:nvSpPr>
          <p:spPr bwMode="auto">
            <a:xfrm rot="10800000">
              <a:off x="5575242" y="4950050"/>
              <a:ext cx="393589" cy="131621"/>
            </a:xfrm>
            <a:prstGeom prst="triangle">
              <a:avLst>
                <a:gd name="adj" fmla="val 32426"/>
              </a:avLst>
            </a:prstGeom>
            <a:solidFill>
              <a:srgbClr val="263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>
              <a:lvl1pPr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 panose="020B0604020202020204" pitchFamily="34" charset="0"/>
                <a:defRPr sz="14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 sz="1800"/>
            </a:p>
          </p:txBody>
        </p:sp>
        <p:grpSp>
          <p:nvGrpSpPr>
            <p:cNvPr id="12" name="Google Shape;174;p10"/>
            <p:cNvGrpSpPr>
              <a:grpSpLocks/>
            </p:cNvGrpSpPr>
            <p:nvPr/>
          </p:nvGrpSpPr>
          <p:grpSpPr bwMode="auto"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" name="Google Shape;175;p10"/>
              <p:cNvSpPr>
                <a:spLocks noChangeArrowheads="1"/>
              </p:cNvSpPr>
              <p:nvPr/>
            </p:nvSpPr>
            <p:spPr bwMode="auto">
              <a:xfrm>
                <a:off x="1299952" y="334094"/>
                <a:ext cx="3473187" cy="1699506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  <p:sp>
            <p:nvSpPr>
              <p:cNvPr id="17" name="Google Shape;176;p10"/>
              <p:cNvSpPr>
                <a:spLocks noChangeArrowheads="1"/>
              </p:cNvSpPr>
              <p:nvPr/>
            </p:nvSpPr>
            <p:spPr bwMode="auto">
              <a:xfrm>
                <a:off x="4769120" y="338110"/>
                <a:ext cx="1696395" cy="1699506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</p:grpSp>
        <p:grpSp>
          <p:nvGrpSpPr>
            <p:cNvPr id="13" name="Google Shape;177;p10"/>
            <p:cNvGrpSpPr>
              <a:grpSpLocks/>
            </p:cNvGrpSpPr>
            <p:nvPr/>
          </p:nvGrpSpPr>
          <p:grpSpPr bwMode="auto"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" name="Google Shape;178;p10"/>
              <p:cNvSpPr>
                <a:spLocks noChangeArrowheads="1"/>
              </p:cNvSpPr>
              <p:nvPr/>
            </p:nvSpPr>
            <p:spPr bwMode="auto">
              <a:xfrm>
                <a:off x="-5827153" y="341291"/>
                <a:ext cx="10609875" cy="1699073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  <p:sp>
            <p:nvSpPr>
              <p:cNvPr id="15" name="Google Shape;179;p10"/>
              <p:cNvSpPr>
                <a:spLocks noChangeArrowheads="1"/>
              </p:cNvSpPr>
              <p:nvPr/>
            </p:nvSpPr>
            <p:spPr bwMode="auto">
              <a:xfrm>
                <a:off x="4747297" y="341291"/>
                <a:ext cx="1700414" cy="1699073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91425" rIns="91425" bIns="91425" anchor="ctr"/>
              <a:lstStyle>
                <a:lvl1pPr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1pPr>
                <a:lvl2pPr marL="742950" indent="-28575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2pPr>
                <a:lvl3pPr marL="11430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3pPr>
                <a:lvl4pPr marL="16002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4pPr>
                <a:lvl5pPr marL="2057400" indent="-228600"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Font typeface="Arial" panose="020B0604020202020204" pitchFamily="34" charset="0"/>
                  <a:defRPr sz="140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  <a:sym typeface="Arial" panose="020B060402020202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 sz="1800"/>
              </a:p>
            </p:txBody>
          </p:sp>
        </p:grpSp>
      </p:grpSp>
      <p:sp>
        <p:nvSpPr>
          <p:cNvPr id="18" name="Google Shape;163;p10"/>
          <p:cNvSpPr txBox="1">
            <a:spLocks noGrp="1"/>
          </p:cNvSpPr>
          <p:nvPr>
            <p:ph type="sldNum" idx="10"/>
          </p:nvPr>
        </p:nvSpPr>
        <p:spPr>
          <a:xfrm>
            <a:off x="7618413" y="4637088"/>
            <a:ext cx="1487487" cy="314325"/>
          </a:xfrm>
        </p:spPr>
        <p:txBody>
          <a:bodyPr lIns="91425" tIns="91425" rIns="91425" bIns="91425"/>
          <a:lstStyle>
            <a:lvl1pPr>
              <a:defRPr smtClean="0"/>
            </a:lvl1pPr>
          </a:lstStyle>
          <a:p>
            <a:pPr>
              <a:defRPr/>
            </a:pPr>
            <a:fld id="{EFB96D4D-9783-4504-9CD5-E94CDA4EBA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69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10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8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8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29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116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632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86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85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450"/>
            </a:lvl4pPr>
            <a:lvl5pPr marL="914400" indent="0">
              <a:buNone/>
              <a:defRPr sz="450"/>
            </a:lvl5pPr>
            <a:lvl6pPr marL="1143000" indent="0">
              <a:buNone/>
              <a:defRPr sz="450"/>
            </a:lvl6pPr>
            <a:lvl7pPr marL="1371600" indent="0">
              <a:buNone/>
              <a:defRPr sz="450"/>
            </a:lvl7pPr>
            <a:lvl8pPr marL="1600200" indent="0">
              <a:buNone/>
              <a:defRPr sz="450"/>
            </a:lvl8pPr>
            <a:lvl9pPr marL="1828800" indent="0">
              <a:buNone/>
              <a:defRPr sz="4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810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" name="Google Shape;164;p10">
            <a:extLst>
              <a:ext uri="{FF2B5EF4-FFF2-40B4-BE49-F238E27FC236}">
                <a16:creationId xmlns:a16="http://schemas.microsoft.com/office/drawing/2014/main" id="{282FF7DD-7D61-41F9-9B3B-184C34410AD8}"/>
              </a:ext>
            </a:extLst>
          </p:cNvPr>
          <p:cNvGrpSpPr/>
          <p:nvPr userDrawn="1"/>
        </p:nvGrpSpPr>
        <p:grpSpPr>
          <a:xfrm rot="10800000">
            <a:off x="0" y="0"/>
            <a:ext cx="2202830" cy="670795"/>
            <a:chOff x="5575242" y="4472723"/>
            <a:chExt cx="2202830" cy="670795"/>
          </a:xfrm>
        </p:grpSpPr>
        <p:sp>
          <p:nvSpPr>
            <p:cNvPr id="20" name="Google Shape;165;p10">
              <a:extLst>
                <a:ext uri="{FF2B5EF4-FFF2-40B4-BE49-F238E27FC236}">
                  <a16:creationId xmlns:a16="http://schemas.microsoft.com/office/drawing/2014/main" id="{B6F232D1-5724-41D7-BE93-E19E2B164623}"/>
                </a:ext>
              </a:extLst>
            </p:cNvPr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166;p10">
              <a:extLst>
                <a:ext uri="{FF2B5EF4-FFF2-40B4-BE49-F238E27FC236}">
                  <a16:creationId xmlns:a16="http://schemas.microsoft.com/office/drawing/2014/main" id="{ADC00DE4-1331-4972-9A01-7E13C084686F}"/>
                </a:ext>
              </a:extLst>
            </p:cNvPr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5" name="Google Shape;167;p10">
                <a:extLst>
                  <a:ext uri="{FF2B5EF4-FFF2-40B4-BE49-F238E27FC236}">
                    <a16:creationId xmlns:a16="http://schemas.microsoft.com/office/drawing/2014/main" id="{F2215ACA-9D36-4DDE-8061-A01F5950CA3B}"/>
                  </a:ext>
                </a:extLst>
              </p:cNvPr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68;p10">
                <a:extLst>
                  <a:ext uri="{FF2B5EF4-FFF2-40B4-BE49-F238E27FC236}">
                    <a16:creationId xmlns:a16="http://schemas.microsoft.com/office/drawing/2014/main" id="{85244243-67F1-4D36-BE90-CEE975F7ABF0}"/>
                  </a:ext>
                </a:extLst>
              </p:cNvPr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169;p10">
              <a:extLst>
                <a:ext uri="{FF2B5EF4-FFF2-40B4-BE49-F238E27FC236}">
                  <a16:creationId xmlns:a16="http://schemas.microsoft.com/office/drawing/2014/main" id="{3B9F2B0D-5433-4F98-A02F-DBCA2EEA25E0}"/>
                </a:ext>
              </a:extLst>
            </p:cNvPr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3" name="Google Shape;170;p10">
                <a:extLst>
                  <a:ext uri="{FF2B5EF4-FFF2-40B4-BE49-F238E27FC236}">
                    <a16:creationId xmlns:a16="http://schemas.microsoft.com/office/drawing/2014/main" id="{007011FD-EA4F-44EF-91C6-3AF5FA940A32}"/>
                  </a:ext>
                </a:extLst>
              </p:cNvPr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71;p10">
                <a:extLst>
                  <a:ext uri="{FF2B5EF4-FFF2-40B4-BE49-F238E27FC236}">
                    <a16:creationId xmlns:a16="http://schemas.microsoft.com/office/drawing/2014/main" id="{F96609F4-5B7D-42FB-9AB3-282CF5A1B3A9}"/>
                  </a:ext>
                </a:extLst>
              </p:cNvPr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955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22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885433" y="465751"/>
            <a:ext cx="1958351" cy="432900"/>
          </a:xfrm>
          <a:prstGeom prst="triangle">
            <a:avLst>
              <a:gd name="adj" fmla="val 19351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7690104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-1" y="898738"/>
            <a:ext cx="8885799" cy="2528752"/>
            <a:chOff x="-8178042" y="-4493118"/>
            <a:chExt cx="18525864" cy="6522603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5"/>
              <a:ext cx="13497127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319085" y="-4493118"/>
              <a:ext cx="5028737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246120" y="3622414"/>
            <a:ext cx="5897878" cy="585883"/>
            <a:chOff x="5834890" y="4636694"/>
            <a:chExt cx="5228202" cy="585883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834890" y="4941244"/>
              <a:ext cx="848226" cy="281333"/>
            </a:xfrm>
            <a:prstGeom prst="triangle">
              <a:avLst>
                <a:gd name="adj" fmla="val 26507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834890" y="4636694"/>
              <a:ext cx="5228202" cy="311638"/>
              <a:chOff x="-24158742" y="274026"/>
              <a:chExt cx="29175236" cy="1739054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2" y="330081"/>
                <a:ext cx="27554461" cy="1682999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316996" y="274026"/>
                <a:ext cx="1699498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0" y="898652"/>
            <a:ext cx="5367900" cy="2528839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182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2076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31336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79152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FF66-9EB7-47D6-8B17-DA4D1B89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42E19-B0F0-4F35-B91F-535CE917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31C8-A24C-4E55-8AF2-6F0CA8A883EB}" type="datetimeFigureOut">
              <a:rPr lang="id-ID" smtClean="0"/>
              <a:t>08/10/2019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3E82-9656-41BD-846F-1FA41385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36EB-9096-4C57-A0FA-51AA7B43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7D93E-FAC0-46C0-897A-6CB6CA9A48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750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/>
          <p:cNvSpPr/>
          <p:nvPr userDrawn="1"/>
        </p:nvSpPr>
        <p:spPr>
          <a:xfrm>
            <a:off x="7478830" y="4865571"/>
            <a:ext cx="1802331" cy="285148"/>
          </a:xfrm>
          <a:prstGeom prst="parallelogram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Parallelogram 7"/>
          <p:cNvSpPr/>
          <p:nvPr userDrawn="1"/>
        </p:nvSpPr>
        <p:spPr>
          <a:xfrm>
            <a:off x="-137160" y="4865571"/>
            <a:ext cx="7818120" cy="277930"/>
          </a:xfrm>
          <a:prstGeom prst="parallelogram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2777A653-7D87-45A9-828D-6189435F5D19}" type="datetime1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875547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ID" dirty="0"/>
              <a:t>KEMENTERIAN PENDIDIKAN DAN KEBUDAYAAN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882765"/>
            <a:ext cx="2057400" cy="273844"/>
          </a:xfrm>
        </p:spPr>
        <p:txBody>
          <a:bodyPr/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217B98A-65A0-4835-878C-BA97D71A0F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0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8575" y="72035"/>
            <a:ext cx="9058275" cy="46456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just">
              <a:defRPr sz="1350" b="1" cap="all" baseline="0">
                <a:solidFill>
                  <a:srgbClr val="0092D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8910164" y="4923433"/>
            <a:ext cx="3497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20CD0FFD-D1DB-4883-AAED-62A2596FD9CA}" type="slidenum">
              <a:rPr lang="en-US" sz="1050" smtClean="0"/>
              <a:t>‹#›</a:t>
            </a:fld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197029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0FF66-9EB7-47D6-8B17-DA4D1B89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42E19-B0F0-4F35-B91F-535CE9176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C31C8-A24C-4E55-8AF2-6F0CA8A883EB}" type="datetimeFigureOut">
              <a:rPr lang="id-ID" smtClean="0"/>
              <a:t>08/10/2019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73E82-9656-41BD-846F-1FA413850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D36EB-9096-4C57-A0FA-51AA7B43B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7D93E-FAC0-46C0-897A-6CB6CA9A48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6810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6" r:id="rId2"/>
    <p:sldLayoutId id="2147483664" r:id="rId3"/>
    <p:sldLayoutId id="2147483659" r:id="rId4"/>
    <p:sldLayoutId id="2147483661" r:id="rId5"/>
    <p:sldLayoutId id="2147483668" r:id="rId6"/>
    <p:sldLayoutId id="2147483670" r:id="rId7"/>
    <p:sldLayoutId id="2147483671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AC341-E061-4ED5-8EB5-C5CCEB0B9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27F3-FADE-44CF-98D1-2CAE48AC3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ADFB3-169D-4EE3-A8A1-85D81A06EC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C31C8-A24C-4E55-8AF2-6F0CA8A883EB}" type="datetimeFigureOut">
              <a:rPr lang="id-ID" smtClean="0"/>
              <a:t>08/10/2019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215EE-E474-4ECF-8436-041AA8BCC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C3CA3-D2F8-4423-ADB2-A78508FBCA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7D93E-FAC0-46C0-897A-6CB6CA9A4837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09896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9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15.jp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1.xml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microsoft.com/office/2007/relationships/diagramDrawing" Target="../diagrams/drawin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image" Target="../media/image18.jp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19.png"/><Relationship Id="rId7" Type="http://schemas.openxmlformats.org/officeDocument/2006/relationships/diagramQuickStyle" Target="../diagrams/quickStyl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4" Type="http://schemas.microsoft.com/office/2007/relationships/hdphoto" Target="../media/hdphoto5.wdp"/><Relationship Id="rId9" Type="http://schemas.microsoft.com/office/2007/relationships/diagramDrawing" Target="../diagrams/drawing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microsoft.com/office/2007/relationships/hdphoto" Target="../media/hdphoto6.wdp"/><Relationship Id="rId9" Type="http://schemas.microsoft.com/office/2007/relationships/diagramDrawing" Target="../diagrams/drawing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microsoft.com/office/2007/relationships/hdphoto" Target="../media/hdphoto7.wdp"/><Relationship Id="rId9" Type="http://schemas.microsoft.com/office/2007/relationships/diagramDrawing" Target="../diagrams/drawing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microsoft.com/office/2007/relationships/hdphoto" Target="../media/hdphoto8.wdp"/><Relationship Id="rId9" Type="http://schemas.microsoft.com/office/2007/relationships/diagramDrawing" Target="../diagrams/drawing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Relationship Id="rId9" Type="http://schemas.openxmlformats.org/officeDocument/2006/relationships/image" Target="../media/image2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12" Type="http://schemas.microsoft.com/office/2007/relationships/diagramDrawing" Target="../diagrams/drawing2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11" Type="http://schemas.openxmlformats.org/officeDocument/2006/relationships/diagramColors" Target="../diagrams/colors23.xml"/><Relationship Id="rId5" Type="http://schemas.openxmlformats.org/officeDocument/2006/relationships/diagramQuickStyle" Target="../diagrams/quickStyle22.xml"/><Relationship Id="rId10" Type="http://schemas.openxmlformats.org/officeDocument/2006/relationships/diagramQuickStyle" Target="../diagrams/quickStyle23.xml"/><Relationship Id="rId4" Type="http://schemas.openxmlformats.org/officeDocument/2006/relationships/diagramLayout" Target="../diagrams/layout22.xml"/><Relationship Id="rId9" Type="http://schemas.openxmlformats.org/officeDocument/2006/relationships/diagramLayout" Target="../diagrams/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image" Target="../media/image2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31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7.xml"/><Relationship Id="rId13" Type="http://schemas.openxmlformats.org/officeDocument/2006/relationships/image" Target="../media/image53.jpg"/><Relationship Id="rId3" Type="http://schemas.openxmlformats.org/officeDocument/2006/relationships/image" Target="../media/image48.jpeg"/><Relationship Id="rId7" Type="http://schemas.openxmlformats.org/officeDocument/2006/relationships/diagramQuickStyle" Target="../diagrams/quickStyle27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7.xml"/><Relationship Id="rId11" Type="http://schemas.openxmlformats.org/officeDocument/2006/relationships/image" Target="../media/image51.png"/><Relationship Id="rId5" Type="http://schemas.openxmlformats.org/officeDocument/2006/relationships/diagramData" Target="../diagrams/data27.xml"/><Relationship Id="rId10" Type="http://schemas.openxmlformats.org/officeDocument/2006/relationships/image" Target="../media/image50.png"/><Relationship Id="rId4" Type="http://schemas.openxmlformats.org/officeDocument/2006/relationships/image" Target="../media/image49.jpeg"/><Relationship Id="rId9" Type="http://schemas.microsoft.com/office/2007/relationships/diagramDrawing" Target="../diagrams/drawing2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Layout" Target="../diagrams/layout33.xml"/><Relationship Id="rId7" Type="http://schemas.openxmlformats.org/officeDocument/2006/relationships/image" Target="../media/image54.png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4.png"/><Relationship Id="rId11" Type="http://schemas.openxmlformats.org/officeDocument/2006/relationships/image" Target="../media/image69.jpe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13" Type="http://schemas.openxmlformats.org/officeDocument/2006/relationships/image" Target="../media/image2.png"/><Relationship Id="rId3" Type="http://schemas.openxmlformats.org/officeDocument/2006/relationships/diagramLayout" Target="../diagrams/layout39.xml"/><Relationship Id="rId7" Type="http://schemas.openxmlformats.org/officeDocument/2006/relationships/diagramData" Target="../diagrams/data40.xml"/><Relationship Id="rId12" Type="http://schemas.openxmlformats.org/officeDocument/2006/relationships/image" Target="../media/image71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11" Type="http://schemas.microsoft.com/office/2007/relationships/diagramDrawing" Target="../diagrams/drawing40.xml"/><Relationship Id="rId5" Type="http://schemas.openxmlformats.org/officeDocument/2006/relationships/diagramColors" Target="../diagrams/colors39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39.xml"/><Relationship Id="rId9" Type="http://schemas.openxmlformats.org/officeDocument/2006/relationships/diagramQuickStyle" Target="../diagrams/quickStyl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5.xml"/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12" Type="http://schemas.microsoft.com/office/2007/relationships/diagramDrawing" Target="../diagrams/drawing4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11" Type="http://schemas.openxmlformats.org/officeDocument/2006/relationships/diagramColors" Target="../diagrams/colors45.xml"/><Relationship Id="rId5" Type="http://schemas.openxmlformats.org/officeDocument/2006/relationships/diagramQuickStyle" Target="../diagrams/quickStyle44.xml"/><Relationship Id="rId10" Type="http://schemas.openxmlformats.org/officeDocument/2006/relationships/diagramQuickStyle" Target="../diagrams/quickStyle45.xml"/><Relationship Id="rId4" Type="http://schemas.openxmlformats.org/officeDocument/2006/relationships/diagramLayout" Target="../diagrams/layout44.xml"/><Relationship Id="rId9" Type="http://schemas.openxmlformats.org/officeDocument/2006/relationships/diagramLayout" Target="../diagrams/layout4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microsoft.com/office/2007/relationships/hdphoto" Target="../media/hdphoto4.wdp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11.png"/><Relationship Id="rId4" Type="http://schemas.openxmlformats.org/officeDocument/2006/relationships/diagramLayout" Target="../diagrams/layout5.xml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0" y="1546356"/>
            <a:ext cx="6062703" cy="14612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bg1"/>
                </a:solidFill>
                <a:latin typeface="Rockwell Condensed" panose="02060603050405020104" pitchFamily="18" charset="0"/>
              </a:rPr>
              <a:t>Pedoman</a:t>
            </a:r>
            <a:r>
              <a:rPr lang="en-US">
                <a:solidFill>
                  <a:schemeClr val="bg1"/>
                </a:solidFill>
                <a:latin typeface="Rockwell Condensed" panose="02060603050405020104" pitchFamily="18" charset="0"/>
              </a:rPr>
              <a:t> PBJ </a:t>
            </a:r>
            <a:r>
              <a:rPr lang="en-US" err="1">
                <a:solidFill>
                  <a:schemeClr val="bg1"/>
                </a:solidFill>
                <a:latin typeface="Rockwell Condensed" panose="02060603050405020104" pitchFamily="18" charset="0"/>
              </a:rPr>
              <a:t>Sekolah</a:t>
            </a:r>
            <a:r>
              <a:rPr lang="en-US">
                <a:solidFill>
                  <a:schemeClr val="bg1"/>
                </a:solidFill>
                <a:latin typeface="Rockwell Condensed" panose="02060603050405020104" pitchFamily="18" charset="0"/>
              </a:rPr>
              <a:t> </a:t>
            </a:r>
            <a:r>
              <a:rPr lang="en-US" err="1">
                <a:solidFill>
                  <a:schemeClr val="bg1"/>
                </a:solidFill>
                <a:latin typeface="Rockwell Condensed" panose="02060603050405020104" pitchFamily="18" charset="0"/>
              </a:rPr>
              <a:t>Secara</a:t>
            </a:r>
            <a:r>
              <a:rPr lang="en-US">
                <a:solidFill>
                  <a:schemeClr val="bg1"/>
                </a:solidFill>
                <a:latin typeface="Rockwell Condensed" panose="02060603050405020104" pitchFamily="18" charset="0"/>
              </a:rPr>
              <a:t> Daring</a:t>
            </a:r>
            <a:br>
              <a:rPr lang="en">
                <a:solidFill>
                  <a:schemeClr val="bg1"/>
                </a:solidFill>
                <a:latin typeface="Rockwell Condensed" panose="02060603050405020104" pitchFamily="18" charset="0"/>
              </a:rPr>
            </a:br>
            <a:r>
              <a:rPr lang="en" sz="600">
                <a:solidFill>
                  <a:srgbClr val="3F5378"/>
                </a:solidFill>
                <a:latin typeface="Rockwell Condensed" panose="02060603050405020104" pitchFamily="18" charset="0"/>
              </a:rPr>
              <a:t>(</a:t>
            </a:r>
            <a:br>
              <a:rPr lang="en" sz="2000">
                <a:solidFill>
                  <a:schemeClr val="bg1"/>
                </a:solidFill>
                <a:latin typeface="Rockwell Condensed" panose="02060603050405020104" pitchFamily="18" charset="0"/>
              </a:rPr>
            </a:br>
            <a:endParaRPr sz="2000">
              <a:solidFill>
                <a:schemeClr val="bg1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6" r="8741"/>
          <a:stretch/>
        </p:blipFill>
        <p:spPr>
          <a:xfrm>
            <a:off x="7598735" y="2155426"/>
            <a:ext cx="1453825" cy="1347893"/>
          </a:xfrm>
          <a:prstGeom prst="rect">
            <a:avLst/>
          </a:prstGeom>
        </p:spPr>
      </p:pic>
      <p:sp>
        <p:nvSpPr>
          <p:cNvPr id="5" name="Google Shape;184;p11"/>
          <p:cNvSpPr txBox="1">
            <a:spLocks/>
          </p:cNvSpPr>
          <p:nvPr/>
        </p:nvSpPr>
        <p:spPr>
          <a:xfrm>
            <a:off x="3788229" y="4493564"/>
            <a:ext cx="5639235" cy="532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sv-SE" sz="2000" b="0">
                <a:solidFill>
                  <a:srgbClr val="00B0F0"/>
                </a:solidFill>
                <a:latin typeface="Rockwell Condensed" panose="02060603050405020104" pitchFamily="18" charset="0"/>
              </a:rPr>
              <a:t>Biro Umum, Sekretariat Jenderal</a:t>
            </a:r>
            <a:endParaRPr lang="sv-SE" sz="2400" b="0">
              <a:solidFill>
                <a:srgbClr val="00B0F0"/>
              </a:solidFill>
              <a:latin typeface="Rockwell Condensed" panose="02060603050405020104" pitchFamily="18" charset="0"/>
            </a:endParaRPr>
          </a:p>
          <a:p>
            <a:r>
              <a:rPr lang="sv-SE" sz="2800" b="0">
                <a:solidFill>
                  <a:srgbClr val="00B0F0"/>
                </a:solidFill>
                <a:latin typeface="Rockwell Condensed" panose="02060603050405020104" pitchFamily="18" charset="0"/>
              </a:rPr>
              <a:t>Kementerian Pendidikan dan Kebudayaan</a:t>
            </a:r>
            <a:endParaRPr lang="sv-SE" sz="5400" b="0">
              <a:solidFill>
                <a:srgbClr val="00B0F0"/>
              </a:solidFill>
              <a:latin typeface="Rockwell Condensed" panose="020606030504050201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A08734-2348-4170-BF17-3A003161A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29" y="3597144"/>
            <a:ext cx="3385140" cy="1391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456321519"/>
              </p:ext>
            </p:extLst>
          </p:nvPr>
        </p:nvGraphicFramePr>
        <p:xfrm>
          <a:off x="2814792" y="0"/>
          <a:ext cx="6329208" cy="67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2119404" y="27296"/>
            <a:ext cx="679633" cy="602377"/>
            <a:chOff x="2346912" y="4333010"/>
            <a:chExt cx="1040282" cy="807522"/>
          </a:xfrm>
          <a:solidFill>
            <a:srgbClr val="FF0000"/>
          </a:solidFill>
        </p:grpSpPr>
        <p:sp>
          <p:nvSpPr>
            <p:cNvPr id="13" name="Rounded Rectangle 12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001634" y="688003"/>
            <a:ext cx="7691990" cy="3788463"/>
            <a:chOff x="498475" y="1651000"/>
            <a:chExt cx="10433050" cy="4219575"/>
          </a:xfrm>
        </p:grpSpPr>
        <p:sp>
          <p:nvSpPr>
            <p:cNvPr id="24" name="Rectangle 23"/>
            <p:cNvSpPr/>
            <p:nvPr/>
          </p:nvSpPr>
          <p:spPr>
            <a:xfrm>
              <a:off x="4321175" y="3421063"/>
              <a:ext cx="2722563" cy="231298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323">
                  <a:solidFill>
                    <a:schemeClr val="bg1"/>
                  </a:solidFill>
                  <a:latin typeface="+mj-lt"/>
                </a:rPr>
                <a:t>(</a:t>
              </a:r>
              <a:r>
                <a:rPr lang="en-US" sz="1323">
                  <a:solidFill>
                    <a:schemeClr val="bg1"/>
                  </a:solidFill>
                  <a:latin typeface="+mj-lt"/>
                </a:rPr>
                <a:t>2</a:t>
              </a:r>
              <a:r>
                <a:rPr lang="id-ID" sz="1323">
                  <a:solidFill>
                    <a:schemeClr val="bg1"/>
                  </a:solidFill>
                  <a:latin typeface="+mj-lt"/>
                </a:rPr>
                <a:t>) </a:t>
              </a: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23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23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23">
                <a:solidFill>
                  <a:schemeClr val="bg1"/>
                </a:solidFill>
                <a:latin typeface="+mj-lt"/>
              </a:endParaRPr>
            </a:p>
            <a:p>
              <a:pPr algn="ctr" defTabSz="881346">
                <a:defRPr/>
              </a:pPr>
              <a:r>
                <a:rPr lang="id-ID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Kewenangan</a:t>
              </a:r>
              <a:r>
                <a:rPr lang="en-US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 </a:t>
              </a:r>
              <a:r>
                <a:rPr lang="id-ID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/</a:t>
              </a:r>
              <a:r>
                <a:rPr lang="en-US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 </a:t>
              </a:r>
              <a:r>
                <a:rPr lang="id-ID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tanggung-jawab para pihak pelaksana</a:t>
              </a:r>
            </a:p>
            <a:p>
              <a:pPr algn="ctr" defTabSz="881346">
                <a:defRPr/>
              </a:pPr>
              <a:endParaRPr lang="id-ID" sz="2000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607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607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98475" y="5802313"/>
              <a:ext cx="10433050" cy="68262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607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98475" y="3292475"/>
              <a:ext cx="10433050" cy="6032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607">
                <a:latin typeface="+mj-lt"/>
              </a:endParaRPr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498475" y="1651000"/>
              <a:ext cx="10433050" cy="1565275"/>
            </a:xfrm>
            <a:prstGeom prst="triangle">
              <a:avLst/>
            </a:prstGeom>
            <a:solidFill>
              <a:srgbClr val="00990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040" b="1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AU" sz="2268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AU" sz="2268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lt"/>
                </a:rPr>
                <a:t>PEDOMAN PBJ SEKOLAH</a:t>
              </a:r>
              <a:endParaRPr lang="en-US" sz="2268" b="1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268" b="1">
                <a:solidFill>
                  <a:schemeClr val="bg1"/>
                </a:solidFill>
                <a:latin typeface="+mj-lt"/>
              </a:endParaRPr>
            </a:p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607" b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8212138" y="3421063"/>
              <a:ext cx="2719387" cy="2312987"/>
            </a:xfrm>
            <a:prstGeom prst="rect">
              <a:avLst/>
            </a:prstGeom>
            <a:solidFill>
              <a:srgbClr val="CC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>
                <a:defRPr/>
              </a:pPr>
              <a:r>
                <a:rPr lang="id-ID" sz="1600" b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Tata cara pengadaan barang/ja</a:t>
              </a:r>
              <a:r>
                <a:rPr lang="en-US" sz="1600" b="1" err="1">
                  <a:solidFill>
                    <a:schemeClr val="bg1"/>
                  </a:solidFill>
                  <a:latin typeface="Aharoni" pitchFamily="2" charset="-79"/>
                  <a:cs typeface="Aharoni" pitchFamily="2" charset="-79"/>
                </a:rPr>
                <a:t>sa</a:t>
              </a:r>
              <a:endParaRPr lang="id-ID" sz="1600" b="1">
                <a:solidFill>
                  <a:schemeClr val="bg1"/>
                </a:solidFill>
                <a:latin typeface="Aharoni" pitchFamily="2" charset="-79"/>
                <a:cs typeface="Aharoni" pitchFamily="2" charset="-79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8475" y="3421063"/>
              <a:ext cx="2722563" cy="231298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/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Prinsip-prinsip</a:t>
              </a:r>
              <a:r>
                <a:rPr lang="en-US" sz="1600">
                  <a:latin typeface="Arial Rounded MT Bold" pitchFamily="34" charset="0"/>
                  <a:cs typeface="Aharoni" pitchFamily="2" charset="-79"/>
                </a:rPr>
                <a:t> </a:t>
              </a:r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umum</a:t>
              </a:r>
              <a:r>
                <a:rPr lang="en-US" sz="1600">
                  <a:latin typeface="Arial Rounded MT Bold" pitchFamily="34" charset="0"/>
                  <a:cs typeface="Aharoni" pitchFamily="2" charset="-79"/>
                </a:rPr>
                <a:t> </a:t>
              </a:r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pengadaan</a:t>
              </a:r>
              <a:r>
                <a:rPr lang="en-US" sz="1600">
                  <a:latin typeface="Arial Rounded MT Bold" pitchFamily="34" charset="0"/>
                  <a:cs typeface="Aharoni" pitchFamily="2" charset="-79"/>
                </a:rPr>
                <a:t> </a:t>
              </a:r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barang</a:t>
              </a:r>
              <a:r>
                <a:rPr lang="en-US" sz="1600">
                  <a:latin typeface="Arial Rounded MT Bold" pitchFamily="34" charset="0"/>
                  <a:cs typeface="Aharoni" pitchFamily="2" charset="-79"/>
                </a:rPr>
                <a:t>/</a:t>
              </a:r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jasa</a:t>
              </a:r>
              <a:r>
                <a:rPr lang="en-US" sz="1600">
                  <a:latin typeface="Arial Rounded MT Bold" pitchFamily="34" charset="0"/>
                  <a:cs typeface="Aharoni" pitchFamily="2" charset="-79"/>
                </a:rPr>
                <a:t> </a:t>
              </a:r>
              <a:r>
                <a:rPr lang="en-US" sz="1600" err="1">
                  <a:latin typeface="Arial Rounded MT Bold" pitchFamily="34" charset="0"/>
                  <a:cs typeface="Aharoni" pitchFamily="2" charset="-79"/>
                </a:rPr>
                <a:t>sekolah</a:t>
              </a:r>
              <a:endParaRPr lang="en-US" sz="1600">
                <a:latin typeface="Arial Rounded MT Bold" pitchFamily="34" charset="0"/>
                <a:cs typeface="Aharoni" pitchFamily="2" charset="-79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1530350" y="3487738"/>
              <a:ext cx="539750" cy="3381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7" b="1">
                  <a:solidFill>
                    <a:schemeClr val="tx1"/>
                  </a:solidFill>
                  <a:latin typeface="+mj-lt"/>
                  <a:cs typeface="Arial" pitchFamily="34" charset="0"/>
                </a:rPr>
                <a:t>1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5400675" y="3487738"/>
              <a:ext cx="539750" cy="3381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7" b="1">
                  <a:solidFill>
                    <a:schemeClr val="tx1"/>
                  </a:solidFill>
                  <a:latin typeface="+mj-lt"/>
                  <a:cs typeface="Arial" pitchFamily="34" charset="0"/>
                </a:rPr>
                <a:t>2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9361488" y="3487738"/>
              <a:ext cx="539750" cy="33813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881346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id-ID" sz="1607" b="1">
                  <a:solidFill>
                    <a:schemeClr val="tx1"/>
                  </a:solidFill>
                  <a:latin typeface="+mj-lt"/>
                  <a:cs typeface="Arial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124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61219" y="113086"/>
            <a:ext cx="5667514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err="1">
                <a:ea typeface="Roboto" panose="02000000000000000000" pitchFamily="2" charset="0"/>
                <a:cs typeface="Roboto" panose="02000000000000000000" pitchFamily="2" charset="0"/>
              </a:rPr>
              <a:t>Tujuan</a:t>
            </a:r>
            <a:r>
              <a:rPr lang="en-US" sz="2800" b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1" err="1">
                <a:ea typeface="Roboto" panose="02000000000000000000" pitchFamily="2" charset="0"/>
                <a:cs typeface="Roboto" panose="02000000000000000000" pitchFamily="2" charset="0"/>
              </a:rPr>
              <a:t>dan</a:t>
            </a:r>
            <a:r>
              <a:rPr lang="en-US" sz="2800" b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b="1" err="1">
                <a:ea typeface="Roboto" panose="02000000000000000000" pitchFamily="2" charset="0"/>
                <a:cs typeface="Roboto" panose="02000000000000000000" pitchFamily="2" charset="0"/>
              </a:rPr>
              <a:t>Prinsip</a:t>
            </a:r>
            <a:r>
              <a:rPr lang="en-US" sz="2800" b="1">
                <a:ea typeface="Roboto" panose="02000000000000000000" pitchFamily="2" charset="0"/>
                <a:cs typeface="Roboto" panose="02000000000000000000" pitchFamily="2" charset="0"/>
              </a:rPr>
              <a:t> PBJ Sekolah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219" y="1830414"/>
            <a:ext cx="1943161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PBJ Sekolah</a:t>
            </a:r>
          </a:p>
        </p:txBody>
      </p:sp>
      <p:sp>
        <p:nvSpPr>
          <p:cNvPr id="24" name="TextBox 10"/>
          <p:cNvSpPr txBox="1"/>
          <p:nvPr/>
        </p:nvSpPr>
        <p:spPr>
          <a:xfrm>
            <a:off x="61219" y="2192468"/>
            <a:ext cx="3405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PBJ Sekolah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dilaksanakan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berdasarkan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prinsip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efektif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efisien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transparan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terbuka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bersaing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adil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, dan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akuntabel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8341" y="1415114"/>
            <a:ext cx="506265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sz="1500" err="1"/>
              <a:t>Transparan</a:t>
            </a:r>
            <a:r>
              <a:rPr lang="en-US" sz="1500"/>
              <a:t>: a).</a:t>
            </a:r>
            <a:r>
              <a:rPr lang="en-US" sz="1500" err="1"/>
              <a:t>Mendorong</a:t>
            </a:r>
            <a:r>
              <a:rPr lang="en-US" sz="1500"/>
              <a:t> </a:t>
            </a:r>
            <a:r>
              <a:rPr lang="en-US" sz="1500" err="1"/>
              <a:t>transparansi</a:t>
            </a:r>
            <a:r>
              <a:rPr lang="en-US" sz="1500"/>
              <a:t> </a:t>
            </a:r>
            <a:r>
              <a:rPr lang="en-US" sz="1500" err="1"/>
              <a:t>antara</a:t>
            </a:r>
            <a:r>
              <a:rPr lang="en-US" sz="1500"/>
              <a:t> </a:t>
            </a:r>
            <a:r>
              <a:rPr lang="en-US" sz="1500" err="1"/>
              <a:t>sekolah</a:t>
            </a:r>
            <a:r>
              <a:rPr lang="en-US" sz="1500"/>
              <a:t> </a:t>
            </a:r>
            <a:r>
              <a:rPr lang="en-US" sz="1500" err="1"/>
              <a:t>dengan</a:t>
            </a:r>
            <a:r>
              <a:rPr lang="en-US" sz="1500"/>
              <a:t> </a:t>
            </a:r>
            <a:r>
              <a:rPr lang="en-US" sz="1500" err="1"/>
              <a:t>penyedia</a:t>
            </a:r>
            <a:endParaRPr lang="en-US" sz="1500"/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sv-SE" sz="1500"/>
              <a:t>Efektif dan Efisien: a).</a:t>
            </a:r>
            <a:r>
              <a:rPr lang="en-US" sz="1500" err="1"/>
              <a:t>Mempermudah</a:t>
            </a:r>
            <a:r>
              <a:rPr lang="en-US" sz="1500"/>
              <a:t> dan </a:t>
            </a:r>
            <a:r>
              <a:rPr lang="en-US" sz="1500" err="1"/>
              <a:t>menyederhanakan</a:t>
            </a:r>
            <a:r>
              <a:rPr lang="en-US" sz="1500"/>
              <a:t> </a:t>
            </a:r>
            <a:r>
              <a:rPr lang="en-US" sz="1500" err="1"/>
              <a:t>kewajiban</a:t>
            </a:r>
            <a:r>
              <a:rPr lang="en-US" sz="1500"/>
              <a:t> </a:t>
            </a:r>
            <a:r>
              <a:rPr lang="en-US" sz="1500" err="1"/>
              <a:t>pelaporan</a:t>
            </a:r>
            <a:r>
              <a:rPr lang="en-US" sz="1500"/>
              <a:t> oleh </a:t>
            </a:r>
            <a:r>
              <a:rPr lang="en-US" sz="1500" err="1"/>
              <a:t>sekolah</a:t>
            </a:r>
            <a:endParaRPr lang="en-US" sz="1500"/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en-US" sz="1500"/>
              <a:t>Terbuka: a).</a:t>
            </a:r>
            <a:r>
              <a:rPr lang="en-US" sz="1500" err="1"/>
              <a:t>Keterbukaan</a:t>
            </a:r>
            <a:r>
              <a:rPr lang="en-US" sz="1500"/>
              <a:t> </a:t>
            </a:r>
            <a:r>
              <a:rPr lang="en-US" sz="1500" err="1"/>
              <a:t>informasi</a:t>
            </a:r>
            <a:r>
              <a:rPr lang="en-US" sz="1500"/>
              <a:t> </a:t>
            </a:r>
            <a:r>
              <a:rPr lang="en-US" sz="1500" err="1"/>
              <a:t>atas</a:t>
            </a:r>
            <a:r>
              <a:rPr lang="en-US" sz="1500"/>
              <a:t> </a:t>
            </a:r>
            <a:r>
              <a:rPr lang="en-US" sz="1500" err="1"/>
              <a:t>rincian</a:t>
            </a:r>
            <a:r>
              <a:rPr lang="en-US" sz="1500"/>
              <a:t> </a:t>
            </a:r>
            <a:r>
              <a:rPr lang="en-US" sz="1500" err="1"/>
              <a:t>transaksi</a:t>
            </a:r>
            <a:r>
              <a:rPr lang="en-US" sz="1500"/>
              <a:t> </a:t>
            </a:r>
            <a:r>
              <a:rPr lang="en-US" sz="1500" err="1"/>
              <a:t>belanja</a:t>
            </a:r>
            <a:endParaRPr lang="en-US" sz="1500"/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AutoNum type="arabicParenR"/>
            </a:pPr>
            <a:r>
              <a:rPr lang="en-US" sz="1500"/>
              <a:t>Adil: a).</a:t>
            </a:r>
            <a:r>
              <a:rPr lang="sv-SE" sz="1500"/>
              <a:t> Melindungi dan memberikan rasa aman bagi pelaku dan penanggung jawab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/>
              <a:buAutoNum type="arabicParenR"/>
            </a:pPr>
            <a:r>
              <a:rPr lang="sv-SE" sz="1500"/>
              <a:t>Akuntabel: a). Meningkatkan pertanggungjawaban yang baik</a:t>
            </a:r>
            <a:r>
              <a:rPr lang="en-US" sz="1500"/>
              <a:t> b). </a:t>
            </a:r>
            <a:r>
              <a:rPr lang="en-US" sz="1500" err="1"/>
              <a:t>Memperbaiki</a:t>
            </a:r>
            <a:r>
              <a:rPr lang="en-US" sz="1500"/>
              <a:t> </a:t>
            </a:r>
            <a:r>
              <a:rPr lang="en-US" sz="1500" err="1"/>
              <a:t>kualitas</a:t>
            </a:r>
            <a:r>
              <a:rPr lang="en-US" sz="1500"/>
              <a:t> PBJ </a:t>
            </a:r>
            <a:r>
              <a:rPr lang="en-US" sz="1500" err="1"/>
              <a:t>sekolah</a:t>
            </a:r>
            <a:r>
              <a:rPr lang="en-US" sz="1500"/>
              <a:t> 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Arial"/>
              <a:buAutoNum type="arabicParenR"/>
            </a:pPr>
            <a:r>
              <a:rPr lang="en-US" sz="1500" err="1"/>
              <a:t>Bersaing</a:t>
            </a:r>
            <a:r>
              <a:rPr lang="en-US" sz="1500"/>
              <a:t>: a). </a:t>
            </a:r>
            <a:r>
              <a:rPr lang="en-US" sz="1500" err="1"/>
              <a:t>Sekolah</a:t>
            </a:r>
            <a:r>
              <a:rPr lang="en-US" sz="1500"/>
              <a:t> </a:t>
            </a:r>
            <a:r>
              <a:rPr lang="en-US" sz="1500" err="1"/>
              <a:t>mendapatkan</a:t>
            </a:r>
            <a:r>
              <a:rPr lang="en-US" sz="1500"/>
              <a:t> </a:t>
            </a:r>
            <a:r>
              <a:rPr lang="en-US" sz="1500" err="1"/>
              <a:t>penawaran</a:t>
            </a:r>
            <a:r>
              <a:rPr lang="en-US" sz="1500"/>
              <a:t> yang </a:t>
            </a:r>
            <a:r>
              <a:rPr lang="en-US" sz="1500" err="1"/>
              <a:t>kompetitif</a:t>
            </a:r>
            <a:endParaRPr lang="en-US" sz="1500"/>
          </a:p>
        </p:txBody>
      </p:sp>
      <p:sp>
        <p:nvSpPr>
          <p:cNvPr id="31" name="Chevron 30"/>
          <p:cNvSpPr/>
          <p:nvPr/>
        </p:nvSpPr>
        <p:spPr>
          <a:xfrm>
            <a:off x="3562073" y="1967805"/>
            <a:ext cx="210811" cy="1418388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98341" y="1076560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err="1">
                <a:latin typeface="Segoe Print" panose="02000600000000000000" pitchFamily="2" charset="0"/>
              </a:rPr>
              <a:t>Tujuan</a:t>
            </a:r>
            <a:r>
              <a:rPr lang="en-US" sz="1600" b="1" u="sng">
                <a:latin typeface="Segoe Print" panose="02000600000000000000" pitchFamily="2" charset="0"/>
              </a:rPr>
              <a:t> PBJ Sekolah</a:t>
            </a:r>
            <a:endParaRPr lang="id-ID" b="1" u="sng">
              <a:latin typeface="Segoe Print" panose="020006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A37CC7-4202-4D3A-B0E4-3251B6DF9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17"/>
            <a:ext cx="9144000" cy="5143500"/>
          </a:xfrm>
          <a:prstGeom prst="rect">
            <a:avLst/>
          </a:prstGeom>
        </p:spPr>
      </p:pic>
      <p:sp>
        <p:nvSpPr>
          <p:cNvPr id="26" name="TextBox 10">
            <a:extLst>
              <a:ext uri="{FF2B5EF4-FFF2-40B4-BE49-F238E27FC236}">
                <a16:creationId xmlns:a16="http://schemas.microsoft.com/office/drawing/2014/main" id="{B0D7C4FD-87C8-4671-B9BF-789684BE51F2}"/>
              </a:ext>
            </a:extLst>
          </p:cNvPr>
          <p:cNvSpPr txBox="1"/>
          <p:nvPr/>
        </p:nvSpPr>
        <p:spPr>
          <a:xfrm>
            <a:off x="429699" y="4717692"/>
            <a:ext cx="3405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1" i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(</a:t>
            </a:r>
            <a:r>
              <a:rPr lang="en-US" sz="1000" b="1" i="1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Permendikbud</a:t>
            </a:r>
            <a:r>
              <a:rPr lang="en-US" sz="1000" b="1" i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no.3/2019, pada </a:t>
            </a:r>
            <a:r>
              <a:rPr lang="en-US" sz="1000" b="1" i="1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lampiran</a:t>
            </a:r>
            <a:r>
              <a:rPr lang="en-US" sz="1000" b="1" i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 II)</a:t>
            </a:r>
          </a:p>
        </p:txBody>
      </p:sp>
    </p:spTree>
    <p:extLst>
      <p:ext uri="{BB962C8B-B14F-4D97-AF65-F5344CB8AC3E}">
        <p14:creationId xmlns:p14="http://schemas.microsoft.com/office/powerpoint/2010/main" val="1233457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/>
        </p:nvGraphicFramePr>
        <p:xfrm>
          <a:off x="61219" y="3902"/>
          <a:ext cx="5912861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31" name="Rectangle 30"/>
          <p:cNvSpPr/>
          <p:nvPr/>
        </p:nvSpPr>
        <p:spPr>
          <a:xfrm>
            <a:off x="-17066" y="1295355"/>
            <a:ext cx="6537277" cy="337895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5547" y="1296542"/>
            <a:ext cx="3504064" cy="386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7179" y="1306965"/>
            <a:ext cx="3299347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KEPALA SEKOLAH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053384" y="1356331"/>
            <a:ext cx="2866029" cy="3862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514293" y="1325299"/>
            <a:ext cx="2866028" cy="311513"/>
          </a:xfrm>
          <a:prstGeom prst="rect">
            <a:avLst/>
          </a:prstGeom>
          <a:solidFill>
            <a:srgbClr val="EF801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/>
                </a:solidFill>
              </a:rPr>
              <a:t>BENDAHARA SEKOLAH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14293" y="1656528"/>
            <a:ext cx="2866028" cy="2462213"/>
          </a:xfrm>
          <a:prstGeom prst="rect">
            <a:avLst/>
          </a:prstGeom>
          <a:solidFill>
            <a:srgbClr val="F6AA44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</a:rPr>
              <a:t>melaksanakan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pembelian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langsung</a:t>
            </a:r>
            <a:r>
              <a:rPr lang="en-US">
                <a:solidFill>
                  <a:schemeClr val="tx1"/>
                </a:solidFill>
                <a:latin typeface="+mj-lt"/>
              </a:rPr>
              <a:t>;</a:t>
            </a:r>
          </a:p>
          <a:p>
            <a:pPr marL="285750" indent="-285750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</a:rPr>
              <a:t>melaksanakan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serah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terima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hasil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pengadaan</a:t>
            </a:r>
            <a:r>
              <a:rPr lang="en-US">
                <a:solidFill>
                  <a:schemeClr val="tx1"/>
                </a:solidFill>
                <a:latin typeface="+mj-lt"/>
              </a:rPr>
              <a:t>;</a:t>
            </a:r>
          </a:p>
          <a:p>
            <a:pPr marL="285750" indent="-285750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</a:rPr>
              <a:t>melakukan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pembayaran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kepada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Penyedia</a:t>
            </a:r>
            <a:r>
              <a:rPr lang="en-US">
                <a:solidFill>
                  <a:schemeClr val="tx1"/>
                </a:solidFill>
                <a:latin typeface="+mj-lt"/>
              </a:rPr>
              <a:t>; </a:t>
            </a:r>
            <a:r>
              <a:rPr lang="en-US" err="1">
                <a:solidFill>
                  <a:schemeClr val="tx1"/>
                </a:solidFill>
                <a:latin typeface="+mj-lt"/>
              </a:rPr>
              <a:t>dan</a:t>
            </a:r>
            <a:endParaRPr lang="en-US">
              <a:solidFill>
                <a:schemeClr val="tx1"/>
              </a:solidFill>
              <a:latin typeface="+mj-lt"/>
            </a:endParaRPr>
          </a:p>
          <a:p>
            <a:pPr marL="285750" indent="-285750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</a:rPr>
              <a:t>mengalihkan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dengan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persetujuan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kepala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Sekolah</a:t>
            </a:r>
            <a:r>
              <a:rPr lang="en-US">
                <a:solidFill>
                  <a:schemeClr val="tx1"/>
                </a:solidFill>
                <a:latin typeface="+mj-lt"/>
              </a:rPr>
              <a:t>, </a:t>
            </a:r>
            <a:r>
              <a:rPr lang="en-US" err="1">
                <a:solidFill>
                  <a:schemeClr val="tx1"/>
                </a:solidFill>
                <a:latin typeface="+mj-lt"/>
              </a:rPr>
              <a:t>baik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seluruh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maupun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sebagian</a:t>
            </a:r>
            <a:r>
              <a:rPr lang="en-US">
                <a:solidFill>
                  <a:schemeClr val="tx1"/>
                </a:solidFill>
                <a:latin typeface="+mj-lt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</a:rPr>
              <a:t>kewenangan</a:t>
            </a:r>
            <a:r>
              <a:rPr lang="en-US">
                <a:solidFill>
                  <a:schemeClr val="tx1"/>
                </a:solidFill>
                <a:latin typeface="+mj-lt"/>
              </a:rPr>
              <a:t>.</a:t>
            </a:r>
          </a:p>
          <a:p>
            <a:pPr marL="285750" indent="-285750">
              <a:buClrTx/>
              <a:buFont typeface="Arial" pitchFamily="34" charset="0"/>
              <a:buChar char="•"/>
            </a:pPr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5547" y="4159685"/>
            <a:ext cx="5878775" cy="83099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err="1">
                <a:solidFill>
                  <a:schemeClr val="bg1"/>
                </a:solidFill>
                <a:latin typeface="Arial Rounded MT Bold" pitchFamily="34" charset="0"/>
              </a:rPr>
              <a:t>Tenaga</a:t>
            </a:r>
            <a:r>
              <a:rPr lang="en-US" sz="1600">
                <a:solidFill>
                  <a:schemeClr val="bg1"/>
                </a:solidFill>
                <a:latin typeface="Arial Rounded MT Bold" pitchFamily="34" charset="0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Arial Rounded MT Bold" pitchFamily="34" charset="0"/>
              </a:rPr>
              <a:t>Administrasi</a:t>
            </a:r>
            <a:r>
              <a:rPr lang="en-US" sz="1600">
                <a:solidFill>
                  <a:schemeClr val="bg1"/>
                </a:solidFill>
                <a:latin typeface="Arial Rounded MT Bold" pitchFamily="34" charset="0"/>
              </a:rPr>
              <a:t> &amp; Guru</a:t>
            </a:r>
          </a:p>
          <a:p>
            <a:pPr algn="ctr"/>
            <a:r>
              <a:rPr lang="en-US" sz="1600" err="1">
                <a:solidFill>
                  <a:schemeClr val="bg1"/>
                </a:solidFill>
                <a:latin typeface="+mj-lt"/>
              </a:rPr>
              <a:t>Menerima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sebagian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/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seluruh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kewenangan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yang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dilimpahkan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dari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bendahara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dana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BOS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632803" y="1664108"/>
            <a:ext cx="2436126" cy="2902420"/>
          </a:xfrm>
          <a:prstGeom prst="rect">
            <a:avLst/>
          </a:prstGeom>
          <a:solidFill>
            <a:srgbClr val="C86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591859" y="1315387"/>
            <a:ext cx="2497549" cy="307777"/>
          </a:xfrm>
          <a:prstGeom prst="rect">
            <a:avLst/>
          </a:prstGeom>
          <a:solidFill>
            <a:srgbClr val="CC000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PENYEDIA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537271" y="1673428"/>
            <a:ext cx="249755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US" err="1">
                <a:solidFill>
                  <a:schemeClr val="bg1"/>
                </a:solidFill>
                <a:latin typeface="+mj-lt"/>
              </a:rPr>
              <a:t>mengajukan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penawaran</a:t>
            </a:r>
            <a:r>
              <a:rPr lang="en-US">
                <a:solidFill>
                  <a:schemeClr val="bg1"/>
                </a:solidFill>
                <a:latin typeface="+mj-lt"/>
              </a:rPr>
              <a:t> PBJ </a:t>
            </a:r>
            <a:r>
              <a:rPr lang="en-US" err="1">
                <a:solidFill>
                  <a:schemeClr val="bg1"/>
                </a:solidFill>
                <a:latin typeface="+mj-lt"/>
              </a:rPr>
              <a:t>Sekolah</a:t>
            </a:r>
            <a:r>
              <a:rPr lang="en-US">
                <a:solidFill>
                  <a:schemeClr val="bg1"/>
                </a:solidFill>
                <a:latin typeface="+mj-lt"/>
              </a:rPr>
              <a:t>;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US" err="1">
                <a:solidFill>
                  <a:schemeClr val="bg1"/>
                </a:solidFill>
                <a:latin typeface="+mj-lt"/>
              </a:rPr>
              <a:t>melakukan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pendaftaran</a:t>
            </a:r>
            <a:r>
              <a:rPr lang="en-US">
                <a:solidFill>
                  <a:schemeClr val="bg1"/>
                </a:solidFill>
                <a:latin typeface="+mj-lt"/>
              </a:rPr>
              <a:t>;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US" err="1">
                <a:solidFill>
                  <a:schemeClr val="bg1"/>
                </a:solidFill>
                <a:latin typeface="+mj-lt"/>
              </a:rPr>
              <a:t>menyetujui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atau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menolak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pembelian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dan</a:t>
            </a:r>
            <a:r>
              <a:rPr lang="en-US">
                <a:solidFill>
                  <a:schemeClr val="bg1"/>
                </a:solidFill>
                <a:latin typeface="+mj-lt"/>
              </a:rPr>
              <a:t>/</a:t>
            </a:r>
            <a:r>
              <a:rPr lang="en-US" err="1">
                <a:solidFill>
                  <a:schemeClr val="bg1"/>
                </a:solidFill>
                <a:latin typeface="+mj-lt"/>
              </a:rPr>
              <a:t>atau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negosiasi</a:t>
            </a:r>
            <a:r>
              <a:rPr lang="en-US">
                <a:solidFill>
                  <a:schemeClr val="bg1"/>
                </a:solidFill>
                <a:latin typeface="+mj-lt"/>
              </a:rPr>
              <a:t>;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US" err="1">
                <a:solidFill>
                  <a:schemeClr val="bg1"/>
                </a:solidFill>
                <a:latin typeface="+mj-lt"/>
              </a:rPr>
              <a:t>memonitor</a:t>
            </a:r>
            <a:r>
              <a:rPr lang="en-US">
                <a:solidFill>
                  <a:schemeClr val="bg1"/>
                </a:solidFill>
                <a:latin typeface="+mj-lt"/>
              </a:rPr>
              <a:t> status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perkembangan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kemajuan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pelaksanaan</a:t>
            </a:r>
            <a:r>
              <a:rPr lang="en-US">
                <a:solidFill>
                  <a:schemeClr val="bg1"/>
                </a:solidFill>
                <a:latin typeface="+mj-lt"/>
              </a:rPr>
              <a:t> PBJ </a:t>
            </a:r>
            <a:r>
              <a:rPr lang="en-US" err="1">
                <a:solidFill>
                  <a:schemeClr val="bg1"/>
                </a:solidFill>
                <a:latin typeface="+mj-lt"/>
              </a:rPr>
              <a:t>Sekolah</a:t>
            </a:r>
            <a:r>
              <a:rPr lang="en-US">
                <a:solidFill>
                  <a:schemeClr val="bg1"/>
                </a:solidFill>
                <a:latin typeface="+mj-lt"/>
              </a:rPr>
              <a:t>; </a:t>
            </a:r>
            <a:r>
              <a:rPr lang="en-US" err="1">
                <a:solidFill>
                  <a:schemeClr val="bg1"/>
                </a:solidFill>
                <a:latin typeface="+mj-lt"/>
              </a:rPr>
              <a:t>dan</a:t>
            </a:r>
            <a:endParaRPr lang="en-US">
              <a:solidFill>
                <a:schemeClr val="bg1"/>
              </a:solidFill>
              <a:latin typeface="+mj-lt"/>
            </a:endParaRP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r>
              <a:rPr lang="en-US" err="1">
                <a:solidFill>
                  <a:schemeClr val="bg1"/>
                </a:solidFill>
                <a:latin typeface="+mj-lt"/>
              </a:rPr>
              <a:t>menyerahkan</a:t>
            </a:r>
            <a:r>
              <a:rPr lang="en-US">
                <a:solidFill>
                  <a:schemeClr val="bg1"/>
                </a:solidFill>
                <a:latin typeface="+mj-lt"/>
              </a:rPr>
              <a:t> </a:t>
            </a:r>
            <a:r>
              <a:rPr lang="en-US" err="1">
                <a:solidFill>
                  <a:schemeClr val="bg1"/>
                </a:solidFill>
                <a:latin typeface="+mj-lt"/>
              </a:rPr>
              <a:t>hasil</a:t>
            </a:r>
            <a:r>
              <a:rPr lang="en-US">
                <a:solidFill>
                  <a:schemeClr val="bg1"/>
                </a:solidFill>
                <a:latin typeface="+mj-lt"/>
              </a:rPr>
              <a:t> PBJ </a:t>
            </a:r>
            <a:r>
              <a:rPr lang="en-US" err="1">
                <a:solidFill>
                  <a:schemeClr val="bg1"/>
                </a:solidFill>
                <a:latin typeface="+mj-lt"/>
              </a:rPr>
              <a:t>Sekolah</a:t>
            </a:r>
            <a:r>
              <a:rPr lang="en-US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Clr>
                <a:schemeClr val="bg1"/>
              </a:buClr>
              <a:buFont typeface="Wingdings" pitchFamily="2" charset="2"/>
              <a:buChar char="ü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6" name="Isosceles Triangle 45"/>
          <p:cNvSpPr/>
          <p:nvPr/>
        </p:nvSpPr>
        <p:spPr>
          <a:xfrm>
            <a:off x="6632802" y="495346"/>
            <a:ext cx="2402019" cy="804931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516496" y="650436"/>
            <a:ext cx="539099" cy="451838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29" tIns="45714" rIns="91429" bIns="45714" spcCol="0" rtlCol="0" anchor="ctr"/>
          <a:lstStyle/>
          <a:p>
            <a:pPr algn="ctr"/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74006" y="1303121"/>
            <a:ext cx="3299347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KEPALA SEKOLAH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507472" y="1294159"/>
            <a:ext cx="2866028" cy="311513"/>
          </a:xfrm>
          <a:prstGeom prst="rect">
            <a:avLst/>
          </a:prstGeom>
          <a:solidFill>
            <a:srgbClr val="EF8011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BENDAHARA </a:t>
            </a:r>
            <a:r>
              <a:rPr lang="id-ID" b="1" dirty="0">
                <a:solidFill>
                  <a:schemeClr val="bg1">
                    <a:lumMod val="95000"/>
                  </a:schemeClr>
                </a:solidFill>
              </a:rPr>
              <a:t>BOS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7179" y="1656528"/>
            <a:ext cx="3299349" cy="2462213"/>
          </a:xfrm>
          <a:prstGeom prst="rect">
            <a:avLst/>
          </a:prstGeom>
          <a:solidFill>
            <a:srgbClr val="61D9F5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menetapkan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tim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pembantu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PBJ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Sekolah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menetapkan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spesifikasi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teknis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membuat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harga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perkiraan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untuk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PBJ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Sekolah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melakukan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negosiasi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teknis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memilih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dan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menetapkan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Penyedia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mengadakan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kontrak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/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perjanjian</a:t>
            </a:r>
            <a:endParaRPr lang="en-US">
              <a:solidFill>
                <a:schemeClr val="tx1"/>
              </a:solidFill>
              <a:latin typeface="+mj-lt"/>
              <a:cs typeface="Calibri" pitchFamily="34" charset="0"/>
            </a:endParaRP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melaksanakan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pembelian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langsung</a:t>
            </a:r>
            <a:endParaRPr lang="en-US">
              <a:solidFill>
                <a:schemeClr val="tx1"/>
              </a:solidFill>
              <a:latin typeface="+mj-lt"/>
              <a:cs typeface="Calibri" pitchFamily="34" charset="0"/>
            </a:endParaRPr>
          </a:p>
          <a:p>
            <a:pPr marL="285750" indent="-285750" algn="just">
              <a:buClrTx/>
              <a:buFont typeface="Arial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Menyetujui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/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menolak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permohonan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+mj-lt"/>
                <a:cs typeface="Calibri" pitchFamily="34" charset="0"/>
              </a:rPr>
              <a:t>pengalihan</a:t>
            </a:r>
            <a:r>
              <a:rPr lang="en-US">
                <a:solidFill>
                  <a:schemeClr val="tx1"/>
                </a:solidFill>
                <a:latin typeface="+mj-lt"/>
                <a:cs typeface="Calibri" pitchFamily="34" charset="0"/>
              </a:rPr>
              <a:t> kewenangan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Isosceles Triangle 57"/>
          <p:cNvSpPr/>
          <p:nvPr/>
        </p:nvSpPr>
        <p:spPr>
          <a:xfrm>
            <a:off x="-17066" y="502629"/>
            <a:ext cx="6550919" cy="754476"/>
          </a:xfrm>
          <a:prstGeom prst="triangle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939685" y="990917"/>
            <a:ext cx="2661314" cy="30777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SEKOLAH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09316" y="565372"/>
            <a:ext cx="484632" cy="38404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29" tIns="45714" rIns="91429" bIns="45714" spcCol="0" rtlCol="0" anchor="ctr"/>
          <a:lstStyle/>
          <a:p>
            <a:pPr algn="ctr"/>
            <a:r>
              <a:rPr lang="en-US" sz="3200">
                <a:solidFill>
                  <a:schemeClr val="accent3">
                    <a:lumMod val="75000"/>
                  </a:schemeClr>
                </a:solidFill>
                <a:latin typeface="Arial Black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750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1219" y="113086"/>
          <a:ext cx="5900669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6" name="Pentagon 5"/>
          <p:cNvSpPr/>
          <p:nvPr/>
        </p:nvSpPr>
        <p:spPr>
          <a:xfrm>
            <a:off x="6414977" y="695894"/>
            <a:ext cx="2729023" cy="406347"/>
          </a:xfrm>
          <a:prstGeom prst="homePlate">
            <a:avLst/>
          </a:prstGeom>
          <a:solidFill>
            <a:srgbClr val="00B0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latin typeface="Segoe Print" panose="02000600000000000000" pitchFamily="2" charset="0"/>
              </a:rPr>
              <a:t>Serah-Terima</a:t>
            </a:r>
            <a:endParaRPr lang="id-ID" sz="1600" b="1">
              <a:latin typeface="Segoe Print" panose="02000600000000000000" pitchFamily="2" charset="0"/>
            </a:endParaRPr>
          </a:p>
        </p:txBody>
      </p:sp>
      <p:sp>
        <p:nvSpPr>
          <p:cNvPr id="33" name="Pentagon 32"/>
          <p:cNvSpPr/>
          <p:nvPr/>
        </p:nvSpPr>
        <p:spPr>
          <a:xfrm>
            <a:off x="2488019" y="699438"/>
            <a:ext cx="4189228" cy="406347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latin typeface="Segoe Print" panose="02000600000000000000" pitchFamily="2" charset="0"/>
              </a:rPr>
              <a:t>Pemilihan</a:t>
            </a:r>
            <a:endParaRPr lang="id-ID" sz="1600" b="1">
              <a:latin typeface="Segoe Print" panose="02000600000000000000" pitchFamily="2" charset="0"/>
            </a:endParaRPr>
          </a:p>
        </p:txBody>
      </p:sp>
      <p:sp>
        <p:nvSpPr>
          <p:cNvPr id="34" name="Pentagon 33"/>
          <p:cNvSpPr/>
          <p:nvPr/>
        </p:nvSpPr>
        <p:spPr>
          <a:xfrm>
            <a:off x="61220" y="699438"/>
            <a:ext cx="2646538" cy="406347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latin typeface="Segoe Print" panose="02000600000000000000" pitchFamily="2" charset="0"/>
              </a:rPr>
              <a:t>Persiapan</a:t>
            </a:r>
            <a:endParaRPr lang="id-ID" sz="1600" b="1">
              <a:latin typeface="Segoe Print" panose="02000600000000000000" pitchFamily="2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220" y="1130593"/>
            <a:ext cx="2426800" cy="3419864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600" b="1"/>
          </a:p>
        </p:txBody>
      </p:sp>
      <p:sp>
        <p:nvSpPr>
          <p:cNvPr id="36" name="Rectangle 35"/>
          <p:cNvSpPr/>
          <p:nvPr/>
        </p:nvSpPr>
        <p:spPr>
          <a:xfrm>
            <a:off x="2545693" y="1130593"/>
            <a:ext cx="3876372" cy="33438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600" b="1"/>
          </a:p>
        </p:txBody>
      </p:sp>
      <p:sp>
        <p:nvSpPr>
          <p:cNvPr id="38" name="Rectangle 37"/>
          <p:cNvSpPr/>
          <p:nvPr/>
        </p:nvSpPr>
        <p:spPr>
          <a:xfrm>
            <a:off x="6481556" y="1130594"/>
            <a:ext cx="2599208" cy="30505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sz="1600" b="1"/>
          </a:p>
        </p:txBody>
      </p:sp>
      <p:sp>
        <p:nvSpPr>
          <p:cNvPr id="39" name="Rectangle 38"/>
          <p:cNvSpPr/>
          <p:nvPr/>
        </p:nvSpPr>
        <p:spPr>
          <a:xfrm>
            <a:off x="2508905" y="1109329"/>
            <a:ext cx="39131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200" b="1" u="sng" dirty="0" err="1"/>
              <a:t>Ketentuan</a:t>
            </a:r>
            <a:r>
              <a:rPr lang="en-US" sz="1200" b="1" u="sng" dirty="0"/>
              <a:t> </a:t>
            </a:r>
            <a:r>
              <a:rPr lang="en-US" sz="1200" b="1" u="sng" dirty="0" err="1"/>
              <a:t>Penyedia</a:t>
            </a:r>
            <a:r>
              <a:rPr lang="en-US" sz="1200" b="1" u="sng" dirty="0"/>
              <a:t> </a:t>
            </a:r>
          </a:p>
          <a:p>
            <a:pPr marL="228600" indent="-228600" algn="just">
              <a:buAutoNum type="arabicPeriod"/>
            </a:pPr>
            <a:r>
              <a:rPr lang="en-US" sz="1200" dirty="0" err="1"/>
              <a:t>diutamakan</a:t>
            </a:r>
            <a:r>
              <a:rPr lang="en-US" sz="1200" dirty="0"/>
              <a:t> </a:t>
            </a:r>
            <a:r>
              <a:rPr lang="en-US" sz="1200" dirty="0" err="1"/>
              <a:t>mikro</a:t>
            </a:r>
            <a:r>
              <a:rPr lang="en-US" sz="1200" dirty="0"/>
              <a:t>/</a:t>
            </a:r>
            <a:r>
              <a:rPr lang="en-US" sz="1200" dirty="0" err="1"/>
              <a:t>kecil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endParaRPr lang="en-US" sz="1200" dirty="0"/>
          </a:p>
          <a:p>
            <a:pPr marL="228600" indent="-228600" algn="just">
              <a:buAutoNum type="arabicPeriod"/>
            </a:pPr>
            <a:r>
              <a:rPr lang="en-US" sz="1200" dirty="0" err="1"/>
              <a:t>Memiliki</a:t>
            </a:r>
            <a:r>
              <a:rPr lang="en-US" sz="1200" dirty="0"/>
              <a:t> NPWP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b="1" u="sng" dirty="0"/>
              <a:t>Tata Cara </a:t>
            </a:r>
            <a:r>
              <a:rPr lang="en-US" sz="1200" b="1" u="sng" dirty="0" err="1"/>
              <a:t>Pemilihan</a:t>
            </a:r>
            <a:r>
              <a:rPr lang="id-ID" sz="1200" dirty="0"/>
              <a:t> 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Pengadaan</a:t>
            </a:r>
            <a:r>
              <a:rPr lang="en-US" sz="1200" dirty="0"/>
              <a:t> &lt;= Rp50 </a:t>
            </a:r>
            <a:r>
              <a:rPr lang="en-US" sz="1200" dirty="0" err="1"/>
              <a:t>juta</a:t>
            </a:r>
            <a:r>
              <a:rPr lang="en-US" sz="1200" dirty="0"/>
              <a:t> </a:t>
            </a:r>
          </a:p>
          <a:p>
            <a:pPr marL="177800" algn="just"/>
            <a:r>
              <a:rPr lang="en-US" sz="1200" i="1" dirty="0" err="1"/>
              <a:t>Pembelian</a:t>
            </a:r>
            <a:r>
              <a:rPr lang="en-US" sz="1200" i="1" dirty="0"/>
              <a:t> </a:t>
            </a:r>
            <a:r>
              <a:rPr lang="en-US" sz="1200" i="1" dirty="0" err="1"/>
              <a:t>langsung</a:t>
            </a:r>
            <a:r>
              <a:rPr lang="en-US" sz="1200" i="1" dirty="0"/>
              <a:t> </a:t>
            </a:r>
            <a:r>
              <a:rPr lang="en-US" sz="1200" i="1" dirty="0" err="1"/>
              <a:t>untuk</a:t>
            </a:r>
            <a:r>
              <a:rPr lang="en-US" sz="1200" i="1" dirty="0"/>
              <a:t> </a:t>
            </a:r>
            <a:r>
              <a:rPr lang="en-US" sz="1200" i="1" dirty="0" err="1"/>
              <a:t>nilai</a:t>
            </a:r>
            <a:r>
              <a:rPr lang="en-US" sz="1200" i="1" dirty="0"/>
              <a:t> </a:t>
            </a:r>
            <a:r>
              <a:rPr lang="en-US" sz="1200" i="1" dirty="0" err="1"/>
              <a:t>pengadaan</a:t>
            </a:r>
            <a:r>
              <a:rPr lang="en-US" sz="1200" i="1" dirty="0"/>
              <a:t> paling </a:t>
            </a:r>
            <a:r>
              <a:rPr lang="en-US" sz="1200" i="1" dirty="0" err="1"/>
              <a:t>banyak</a:t>
            </a:r>
            <a:r>
              <a:rPr lang="en-US" sz="1200" i="1" dirty="0"/>
              <a:t> Rp50 </a:t>
            </a:r>
            <a:r>
              <a:rPr lang="en-US" sz="1200" i="1" dirty="0" err="1"/>
              <a:t>juta</a:t>
            </a:r>
            <a:r>
              <a:rPr lang="en-US" sz="1200" i="1" dirty="0"/>
              <a:t>.</a:t>
            </a:r>
          </a:p>
          <a:p>
            <a:pPr marL="177800" algn="just"/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Pengadaan</a:t>
            </a:r>
            <a:r>
              <a:rPr lang="en-US" sz="1200" dirty="0"/>
              <a:t> &gt; Rp50 </a:t>
            </a:r>
            <a:r>
              <a:rPr lang="en-US" sz="1200" dirty="0" err="1"/>
              <a:t>juta</a:t>
            </a:r>
            <a:r>
              <a:rPr lang="en-US" sz="1200" dirty="0"/>
              <a:t> &lt;= Rp200 </a:t>
            </a:r>
            <a:r>
              <a:rPr lang="en-US" sz="1200" dirty="0" err="1"/>
              <a:t>juta</a:t>
            </a:r>
            <a:endParaRPr lang="en-US" sz="1200" dirty="0"/>
          </a:p>
          <a:p>
            <a:pPr marL="361950" indent="-171450" algn="just">
              <a:buFont typeface="Courier New" panose="02070309020205020404" pitchFamily="49" charset="0"/>
              <a:buChar char="o"/>
            </a:pPr>
            <a:r>
              <a:rPr lang="en-US" sz="1200" i="1" dirty="0" err="1"/>
              <a:t>Kepala</a:t>
            </a:r>
            <a:r>
              <a:rPr lang="en-US" sz="1200" i="1" dirty="0"/>
              <a:t> </a:t>
            </a:r>
            <a:r>
              <a:rPr lang="en-US" sz="1200" i="1" dirty="0" err="1"/>
              <a:t>sekolah</a:t>
            </a:r>
            <a:r>
              <a:rPr lang="en-US" sz="1200" i="1" dirty="0"/>
              <a:t> </a:t>
            </a:r>
            <a:r>
              <a:rPr lang="en-US" sz="1200" i="1" dirty="0" err="1"/>
              <a:t>mengundang</a:t>
            </a:r>
            <a:r>
              <a:rPr lang="en-US" sz="1200" i="1" dirty="0"/>
              <a:t> </a:t>
            </a:r>
            <a:r>
              <a:rPr lang="en-US" sz="1200" i="1" dirty="0" err="1"/>
              <a:t>dua</a:t>
            </a:r>
            <a:r>
              <a:rPr lang="en-US" sz="1200" i="1" dirty="0"/>
              <a:t> (2) </a:t>
            </a:r>
            <a:r>
              <a:rPr lang="en-US" sz="1200" i="1" dirty="0" err="1"/>
              <a:t>calon</a:t>
            </a:r>
            <a:endParaRPr lang="en-US" sz="1200" i="1" dirty="0"/>
          </a:p>
          <a:p>
            <a:pPr marL="361950" indent="-171450" algn="just">
              <a:buFont typeface="Courier New" panose="02070309020205020404" pitchFamily="49" charset="0"/>
              <a:buChar char="o"/>
            </a:pPr>
            <a:r>
              <a:rPr lang="en-US" sz="1200" i="1" dirty="0" err="1"/>
              <a:t>Kepala</a:t>
            </a:r>
            <a:r>
              <a:rPr lang="en-US" sz="1200" i="1" dirty="0"/>
              <a:t> </a:t>
            </a:r>
            <a:r>
              <a:rPr lang="en-US" sz="1200" i="1" dirty="0" err="1"/>
              <a:t>sekolah</a:t>
            </a:r>
            <a:r>
              <a:rPr lang="en-US" sz="1200" i="1" dirty="0"/>
              <a:t> </a:t>
            </a:r>
            <a:r>
              <a:rPr lang="en-US" sz="1200" i="1" dirty="0" err="1"/>
              <a:t>melakukan</a:t>
            </a:r>
            <a:r>
              <a:rPr lang="en-US" sz="1200" i="1" dirty="0"/>
              <a:t> </a:t>
            </a:r>
            <a:r>
              <a:rPr lang="en-US" sz="1200" i="1" dirty="0" err="1"/>
              <a:t>pemilihan</a:t>
            </a:r>
            <a:r>
              <a:rPr lang="en-US" sz="1200" i="1" dirty="0"/>
              <a:t>/</a:t>
            </a:r>
            <a:r>
              <a:rPr lang="en-US" sz="1200" i="1" dirty="0" err="1"/>
              <a:t>negosiasi</a:t>
            </a:r>
            <a:endParaRPr lang="en-US" sz="1200" i="1" dirty="0"/>
          </a:p>
          <a:p>
            <a:pPr marL="361950" indent="-171450" algn="just">
              <a:buFont typeface="Courier New" panose="02070309020205020404" pitchFamily="49" charset="0"/>
              <a:buChar char="o"/>
            </a:pPr>
            <a:r>
              <a:rPr lang="en-US" sz="1200" i="1" dirty="0" err="1"/>
              <a:t>Kepala</a:t>
            </a:r>
            <a:r>
              <a:rPr lang="en-US" sz="1200" i="1" dirty="0"/>
              <a:t> </a:t>
            </a:r>
            <a:r>
              <a:rPr lang="en-US" sz="1200" i="1" dirty="0" err="1"/>
              <a:t>sekolah</a:t>
            </a:r>
            <a:r>
              <a:rPr lang="en-US" sz="1200" i="1" dirty="0"/>
              <a:t> </a:t>
            </a:r>
            <a:r>
              <a:rPr lang="en-US" sz="1200" i="1" dirty="0" err="1"/>
              <a:t>menetapkan</a:t>
            </a:r>
            <a:r>
              <a:rPr lang="en-US" sz="1200" i="1" dirty="0"/>
              <a:t> </a:t>
            </a:r>
            <a:r>
              <a:rPr lang="en-US" sz="1200" i="1" dirty="0" err="1"/>
              <a:t>penyedia</a:t>
            </a:r>
            <a:r>
              <a:rPr lang="en-US" sz="1200" i="1" dirty="0"/>
              <a:t>.</a:t>
            </a:r>
          </a:p>
          <a:p>
            <a:pPr marL="361950" indent="-171450" algn="just">
              <a:buFont typeface="Courier New" panose="02070309020205020404" pitchFamily="49" charset="0"/>
              <a:buChar char="o"/>
            </a:pPr>
            <a:r>
              <a:rPr lang="en-US" sz="1200" i="1" dirty="0" err="1"/>
              <a:t>Kepala</a:t>
            </a:r>
            <a:r>
              <a:rPr lang="en-US" sz="1200" i="1" dirty="0"/>
              <a:t> </a:t>
            </a:r>
            <a:r>
              <a:rPr lang="en-US" sz="1200" i="1" dirty="0" err="1"/>
              <a:t>sekolah</a:t>
            </a:r>
            <a:r>
              <a:rPr lang="en-US" sz="1200" i="1" dirty="0"/>
              <a:t> </a:t>
            </a:r>
            <a:r>
              <a:rPr lang="en-US" sz="1200" i="1" dirty="0" err="1"/>
              <a:t>menandatangani</a:t>
            </a:r>
            <a:r>
              <a:rPr lang="en-US" sz="1200" i="1" dirty="0"/>
              <a:t> SPK.</a:t>
            </a:r>
          </a:p>
          <a:p>
            <a:pPr marL="190500" algn="just"/>
            <a:endParaRPr lang="en-US" sz="1200" dirty="0"/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Pengadaan</a:t>
            </a:r>
            <a:r>
              <a:rPr lang="en-US" sz="1200" dirty="0"/>
              <a:t> &gt; Rp200 </a:t>
            </a:r>
            <a:r>
              <a:rPr lang="en-US" sz="1200" dirty="0" err="1"/>
              <a:t>juta</a:t>
            </a:r>
            <a:endParaRPr lang="en-US" sz="1200" dirty="0"/>
          </a:p>
          <a:p>
            <a:pPr marL="177800" algn="just"/>
            <a:r>
              <a:rPr lang="en-US" sz="1200" i="1" dirty="0" err="1"/>
              <a:t>dilaksanakan</a:t>
            </a:r>
            <a:r>
              <a:rPr lang="en-US" sz="1200" i="1" dirty="0"/>
              <a:t> </a:t>
            </a:r>
            <a:r>
              <a:rPr lang="en-US" sz="1200" i="1" dirty="0" err="1"/>
              <a:t>melalui</a:t>
            </a:r>
            <a:r>
              <a:rPr lang="en-US" sz="1200" i="1" dirty="0"/>
              <a:t> UKPBJ </a:t>
            </a:r>
            <a:r>
              <a:rPr lang="en-US" sz="1200" i="1" dirty="0" err="1"/>
              <a:t>setempat</a:t>
            </a:r>
            <a:r>
              <a:rPr lang="en-US" sz="1200" i="1" dirty="0"/>
              <a:t>.</a:t>
            </a:r>
          </a:p>
          <a:p>
            <a:pPr algn="just"/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40335" y="1130593"/>
            <a:ext cx="242498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u="sng" err="1">
                <a:latin typeface="+mj-lt"/>
              </a:rPr>
              <a:t>Spesifikasi</a:t>
            </a:r>
            <a:r>
              <a:rPr lang="en-US" sz="1200" b="1" u="sng">
                <a:latin typeface="+mj-lt"/>
              </a:rPr>
              <a:t> </a:t>
            </a:r>
            <a:r>
              <a:rPr lang="en-US" sz="1200" b="1" u="sng" err="1">
                <a:latin typeface="+mj-lt"/>
              </a:rPr>
              <a:t>Teknis</a:t>
            </a:r>
            <a:endParaRPr lang="en-US" sz="1200" b="1" u="sng">
              <a:latin typeface="+mj-lt"/>
            </a:endParaRPr>
          </a:p>
          <a:p>
            <a:pPr algn="just"/>
            <a:r>
              <a:rPr lang="en-US" sz="1200" err="1">
                <a:latin typeface="+mj-lt"/>
              </a:rPr>
              <a:t>Kepala</a:t>
            </a:r>
            <a:r>
              <a:rPr lang="en-US" sz="1200">
                <a:latin typeface="+mj-lt"/>
              </a:rPr>
              <a:t> Sekolah </a:t>
            </a:r>
            <a:r>
              <a:rPr lang="en-US" sz="1200" err="1">
                <a:latin typeface="+mj-lt"/>
              </a:rPr>
              <a:t>menetapkan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spesifikasi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teknis</a:t>
            </a:r>
            <a:r>
              <a:rPr lang="en-US" sz="1200">
                <a:latin typeface="+mj-lt"/>
              </a:rPr>
              <a:t> untuk </a:t>
            </a:r>
            <a:r>
              <a:rPr lang="en-US" sz="1200" err="1">
                <a:latin typeface="+mj-lt"/>
              </a:rPr>
              <a:t>nilai</a:t>
            </a:r>
            <a:r>
              <a:rPr lang="en-US" sz="1200">
                <a:latin typeface="+mj-lt"/>
              </a:rPr>
              <a:t> pengadaan </a:t>
            </a:r>
            <a:r>
              <a:rPr lang="en-US" sz="1200" err="1">
                <a:latin typeface="+mj-lt"/>
              </a:rPr>
              <a:t>lebih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dari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Rp</a:t>
            </a:r>
            <a:r>
              <a:rPr lang="en-US" sz="1200">
                <a:latin typeface="+mj-lt"/>
              </a:rPr>
              <a:t> 10 </a:t>
            </a:r>
            <a:r>
              <a:rPr lang="en-US" sz="1200" err="1">
                <a:latin typeface="+mj-lt"/>
              </a:rPr>
              <a:t>juta</a:t>
            </a:r>
            <a:endParaRPr lang="en-US" sz="1200">
              <a:latin typeface="+mj-lt"/>
            </a:endParaRPr>
          </a:p>
          <a:p>
            <a:pPr algn="just"/>
            <a:endParaRPr lang="en-US" sz="1200">
              <a:latin typeface="+mj-lt"/>
            </a:endParaRPr>
          </a:p>
          <a:p>
            <a:pPr algn="just"/>
            <a:r>
              <a:rPr lang="en-US" sz="1200" b="1" u="sng">
                <a:latin typeface="+mj-lt"/>
              </a:rPr>
              <a:t>Harga </a:t>
            </a:r>
            <a:r>
              <a:rPr lang="en-US" sz="1200" b="1" u="sng" err="1">
                <a:latin typeface="+mj-lt"/>
              </a:rPr>
              <a:t>Perkiraan</a:t>
            </a:r>
            <a:r>
              <a:rPr lang="id-ID" sz="1200">
                <a:latin typeface="+mj-lt"/>
              </a:rPr>
              <a:t> </a:t>
            </a:r>
          </a:p>
          <a:p>
            <a:pPr algn="just"/>
            <a:r>
              <a:rPr lang="en-US" sz="1200" err="1">
                <a:latin typeface="+mj-lt"/>
              </a:rPr>
              <a:t>Kepala</a:t>
            </a:r>
            <a:r>
              <a:rPr lang="en-US" sz="1200">
                <a:latin typeface="+mj-lt"/>
              </a:rPr>
              <a:t> Sekolah </a:t>
            </a:r>
            <a:r>
              <a:rPr lang="en-US" sz="1200" err="1">
                <a:latin typeface="+mj-lt"/>
              </a:rPr>
              <a:t>menetapkan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harga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perkiraan</a:t>
            </a:r>
            <a:r>
              <a:rPr lang="en-US" sz="1200">
                <a:latin typeface="+mj-lt"/>
              </a:rPr>
              <a:t> untuk </a:t>
            </a:r>
            <a:r>
              <a:rPr lang="en-US" sz="1200" err="1">
                <a:latin typeface="+mj-lt"/>
              </a:rPr>
              <a:t>nilai</a:t>
            </a:r>
            <a:r>
              <a:rPr lang="en-US" sz="1200">
                <a:latin typeface="+mj-lt"/>
              </a:rPr>
              <a:t> pengadaan </a:t>
            </a:r>
            <a:r>
              <a:rPr lang="en-US" sz="1200" err="1">
                <a:latin typeface="+mj-lt"/>
              </a:rPr>
              <a:t>lebih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dari</a:t>
            </a:r>
            <a:r>
              <a:rPr lang="en-US" sz="1200">
                <a:latin typeface="+mj-lt"/>
              </a:rPr>
              <a:t> </a:t>
            </a:r>
            <a:r>
              <a:rPr lang="en-US" sz="1200" err="1">
                <a:latin typeface="+mj-lt"/>
              </a:rPr>
              <a:t>Rp</a:t>
            </a:r>
            <a:r>
              <a:rPr lang="en-US" sz="1200">
                <a:latin typeface="+mj-lt"/>
              </a:rPr>
              <a:t> 10 </a:t>
            </a:r>
            <a:r>
              <a:rPr lang="en-US" sz="1200" err="1">
                <a:latin typeface="+mj-lt"/>
              </a:rPr>
              <a:t>juta</a:t>
            </a:r>
            <a:r>
              <a:rPr lang="en-US" sz="1200">
                <a:latin typeface="+mj-lt"/>
              </a:rPr>
              <a:t>.</a:t>
            </a:r>
          </a:p>
          <a:p>
            <a:pPr algn="just"/>
            <a:endParaRPr lang="en-US" sz="1200">
              <a:latin typeface="Arial Rounded MT Bold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485711" y="1134137"/>
            <a:ext cx="2595053" cy="34163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Pengajuan</a:t>
            </a:r>
            <a:r>
              <a:rPr lang="en-US" sz="1200" dirty="0"/>
              <a:t> </a:t>
            </a:r>
            <a:r>
              <a:rPr lang="en-US" sz="1200" dirty="0" err="1"/>
              <a:t>tertulis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Penyedia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penyerahan</a:t>
            </a:r>
            <a:r>
              <a:rPr lang="en-US" sz="1200" dirty="0"/>
              <a:t> PBJ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Bendahara</a:t>
            </a:r>
            <a:r>
              <a:rPr lang="en-US" sz="1200" dirty="0"/>
              <a:t> BOS </a:t>
            </a:r>
            <a:r>
              <a:rPr lang="en-US" sz="1200" dirty="0" err="1"/>
              <a:t>memerikasa</a:t>
            </a:r>
            <a:r>
              <a:rPr lang="en-US" sz="1200" dirty="0"/>
              <a:t> </a:t>
            </a:r>
            <a:r>
              <a:rPr lang="en-US" sz="1200" dirty="0" err="1"/>
              <a:t>atas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PBJ.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Bendaran</a:t>
            </a:r>
            <a:r>
              <a:rPr lang="en-US" sz="1200" dirty="0"/>
              <a:t> BOS </a:t>
            </a:r>
            <a:r>
              <a:rPr lang="en-US" sz="1200" dirty="0" err="1"/>
              <a:t>menandatangani</a:t>
            </a:r>
            <a:r>
              <a:rPr lang="en-US" sz="1200" dirty="0"/>
              <a:t> BAST (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pemeriksanaan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).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dirty="0" err="1"/>
              <a:t>Bendahara</a:t>
            </a:r>
            <a:r>
              <a:rPr lang="en-US" sz="1200" dirty="0"/>
              <a:t> </a:t>
            </a:r>
            <a:r>
              <a:rPr lang="en-US" sz="1200" dirty="0" err="1"/>
              <a:t>menyerahkan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PBJ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Kepala</a:t>
            </a:r>
            <a:r>
              <a:rPr lang="en-US" sz="1200" dirty="0"/>
              <a:t> </a:t>
            </a:r>
            <a:r>
              <a:rPr lang="en-US" sz="1200" dirty="0" err="1"/>
              <a:t>Sekolah</a:t>
            </a:r>
            <a:r>
              <a:rPr lang="en-US" sz="1200" dirty="0"/>
              <a:t>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en-US" sz="1200" dirty="0"/>
          </a:p>
          <a:p>
            <a:pPr algn="just"/>
            <a:r>
              <a:rPr lang="en-US" sz="1200" b="1" i="1" dirty="0" err="1"/>
              <a:t>Keterangan</a:t>
            </a:r>
            <a:r>
              <a:rPr lang="en-US" sz="1200" b="1" i="1" dirty="0"/>
              <a:t>: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n-US" sz="1200" dirty="0" err="1"/>
              <a:t>Bendahara</a:t>
            </a:r>
            <a:r>
              <a:rPr lang="en-US" sz="1200" dirty="0"/>
              <a:t> </a:t>
            </a:r>
            <a:r>
              <a:rPr lang="en-US" sz="1200" dirty="0" err="1"/>
              <a:t>meminta</a:t>
            </a:r>
            <a:r>
              <a:rPr lang="en-US" sz="1200" dirty="0"/>
              <a:t> </a:t>
            </a:r>
            <a:r>
              <a:rPr lang="en-US" sz="1200" dirty="0" err="1"/>
              <a:t>penyedia</a:t>
            </a:r>
            <a:r>
              <a:rPr lang="en-US" sz="1200" dirty="0"/>
              <a:t> </a:t>
            </a:r>
            <a:r>
              <a:rPr lang="en-US" sz="1200" dirty="0" err="1"/>
              <a:t>melakukan</a:t>
            </a:r>
            <a:r>
              <a:rPr lang="en-US" sz="1200" dirty="0"/>
              <a:t> </a:t>
            </a:r>
            <a:r>
              <a:rPr lang="en-US" sz="1200" dirty="0" err="1"/>
              <a:t>perbaikan</a:t>
            </a:r>
            <a:r>
              <a:rPr lang="en-US" sz="1200" dirty="0"/>
              <a:t> </a:t>
            </a:r>
            <a:r>
              <a:rPr lang="en-US" sz="1200" dirty="0" err="1"/>
              <a:t>jika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pemeriksanaan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sesuai</a:t>
            </a:r>
            <a:r>
              <a:rPr lang="en-US" sz="1200" dirty="0"/>
              <a:t>.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r>
              <a:rPr lang="en-US" sz="1200" dirty="0" err="1"/>
              <a:t>Denda</a:t>
            </a:r>
            <a:r>
              <a:rPr lang="en-US" sz="1200" dirty="0"/>
              <a:t> </a:t>
            </a:r>
            <a:r>
              <a:rPr lang="en-US" sz="1200" dirty="0" err="1"/>
              <a:t>keterlambatan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1/1,000 (</a:t>
            </a:r>
            <a:r>
              <a:rPr lang="en-US" sz="1200" dirty="0" err="1"/>
              <a:t>satu</a:t>
            </a:r>
            <a:r>
              <a:rPr lang="en-US" sz="1200" dirty="0"/>
              <a:t> </a:t>
            </a:r>
            <a:r>
              <a:rPr lang="en-US" sz="1200" dirty="0" err="1"/>
              <a:t>permil</a:t>
            </a:r>
            <a:r>
              <a:rPr lang="en-US" sz="1200" dirty="0"/>
              <a:t>) per </a:t>
            </a:r>
            <a:r>
              <a:rPr lang="en-US" sz="1200" dirty="0" err="1"/>
              <a:t>hari</a:t>
            </a:r>
            <a:r>
              <a:rPr lang="en-US" sz="1200" dirty="0"/>
              <a:t>. </a:t>
            </a:r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171450" indent="-171450" algn="just">
              <a:buFont typeface="Courier New" panose="02070309020205020404" pitchFamily="49" charset="0"/>
              <a:buChar char="o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490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466125619"/>
              </p:ext>
            </p:extLst>
          </p:nvPr>
        </p:nvGraphicFramePr>
        <p:xfrm>
          <a:off x="61219" y="113086"/>
          <a:ext cx="5827517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AB42"/>
            </a:solidFill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926395"/>
              </p:ext>
            </p:extLst>
          </p:nvPr>
        </p:nvGraphicFramePr>
        <p:xfrm>
          <a:off x="120500" y="646280"/>
          <a:ext cx="8938161" cy="3413472"/>
        </p:xfrm>
        <a:graphic>
          <a:graphicData uri="http://schemas.openxmlformats.org/drawingml/2006/table">
            <a:tbl>
              <a:tblPr firstRow="1" bandRow="1">
                <a:tableStyleId>{1532D1E1-BE78-4753-8633-33DA8FE34694}</a:tableStyleId>
              </a:tblPr>
              <a:tblGrid>
                <a:gridCol w="2558905">
                  <a:extLst>
                    <a:ext uri="{9D8B030D-6E8A-4147-A177-3AD203B41FA5}">
                      <a16:colId xmlns:a16="http://schemas.microsoft.com/office/drawing/2014/main" val="2444464545"/>
                    </a:ext>
                  </a:extLst>
                </a:gridCol>
                <a:gridCol w="1362397">
                  <a:extLst>
                    <a:ext uri="{9D8B030D-6E8A-4147-A177-3AD203B41FA5}">
                      <a16:colId xmlns:a16="http://schemas.microsoft.com/office/drawing/2014/main" val="2946115100"/>
                    </a:ext>
                  </a:extLst>
                </a:gridCol>
                <a:gridCol w="1768101">
                  <a:extLst>
                    <a:ext uri="{9D8B030D-6E8A-4147-A177-3AD203B41FA5}">
                      <a16:colId xmlns:a16="http://schemas.microsoft.com/office/drawing/2014/main" val="1840289002"/>
                    </a:ext>
                  </a:extLst>
                </a:gridCol>
                <a:gridCol w="1943287">
                  <a:extLst>
                    <a:ext uri="{9D8B030D-6E8A-4147-A177-3AD203B41FA5}">
                      <a16:colId xmlns:a16="http://schemas.microsoft.com/office/drawing/2014/main" val="706749139"/>
                    </a:ext>
                  </a:extLst>
                </a:gridCol>
                <a:gridCol w="1305471">
                  <a:extLst>
                    <a:ext uri="{9D8B030D-6E8A-4147-A177-3AD203B41FA5}">
                      <a16:colId xmlns:a16="http://schemas.microsoft.com/office/drawing/2014/main" val="41543337"/>
                    </a:ext>
                  </a:extLst>
                </a:gridCol>
              </a:tblGrid>
              <a:tr h="308570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Keperluan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</a:t>
                      </a:r>
                      <a:r>
                        <a:rPr lang="en-US" sz="1400" b="1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Dokumen</a:t>
                      </a:r>
                      <a:endParaRPr lang="id-ID" sz="1400" b="1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64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1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Nilai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Pengadaan</a:t>
                      </a:r>
                      <a:endParaRPr lang="id-ID" sz="1400" b="1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22678"/>
                  </a:ext>
                </a:extLst>
              </a:tr>
              <a:tr h="308570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&lt;=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Rp10jt</a:t>
                      </a:r>
                      <a:endParaRPr lang="id-ID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Rp10jt</a:t>
                      </a:r>
                      <a:r>
                        <a:rPr lang="en-US" sz="1200" b="1" baseline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400" b="1" baseline="0">
                          <a:solidFill>
                            <a:schemeClr val="bg1"/>
                          </a:solidFill>
                        </a:rPr>
                        <a:t>&lt;=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Rp50jt</a:t>
                      </a:r>
                      <a:endParaRPr lang="id-ID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Rp50jt </a:t>
                      </a:r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&lt;=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Rp200jt</a:t>
                      </a:r>
                      <a:endParaRPr lang="id-ID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chemeClr val="bg1"/>
                          </a:solidFill>
                        </a:rPr>
                        <a:t>&gt;</a:t>
                      </a:r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 Rp200jt</a:t>
                      </a:r>
                      <a:endParaRPr lang="id-ID" sz="12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32768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NPWP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717284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Spesifkasi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teknis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505516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Harga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perkiraan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9858402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Faktur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/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bukti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pembelian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0289934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Kuitansi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pembayaran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29533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Surat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Perintah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Kerja (SPK)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467051"/>
                  </a:ext>
                </a:extLst>
              </a:tr>
              <a:tr h="399476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Berita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Acara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Serah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Terima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d-ID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012571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3324448" y="126173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3324448" y="1660976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3324448" y="2057184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3324448" y="2857614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3324448" y="327583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324448" y="245339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324448" y="364694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4915787" y="126173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4915787" y="364694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620136" y="126173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6620136" y="3646942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8149643" y="1272835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8191741" y="3658045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4915787" y="1668854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6620136" y="1668854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8149643" y="1679957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4915787" y="2065224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6620136" y="2065224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8149643" y="2076327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915787" y="2484814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6620136" y="2467313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8173969" y="2472870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6620136" y="2852057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8173969" y="2857614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8186358" y="3251095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6637516" y="3251095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4915787" y="2865364"/>
            <a:ext cx="360000" cy="36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000" b="1">
                <a:latin typeface="+mj-lt"/>
              </a:rPr>
              <a:t>√</a:t>
            </a:r>
            <a:endParaRPr lang="id-ID" b="1">
              <a:latin typeface="+mj-lt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4915787" y="326303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+mj-lt"/>
              </a:rPr>
              <a:t>-</a:t>
            </a:r>
            <a:endParaRPr lang="id-ID" b="1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621120" y="3607487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1)</a:t>
            </a:r>
            <a:endParaRPr lang="id-ID" b="1"/>
          </a:p>
        </p:txBody>
      </p:sp>
      <p:sp>
        <p:nvSpPr>
          <p:cNvPr id="67" name="TextBox 66"/>
          <p:cNvSpPr txBox="1"/>
          <p:nvPr/>
        </p:nvSpPr>
        <p:spPr>
          <a:xfrm>
            <a:off x="5221345" y="2406680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2)</a:t>
            </a:r>
            <a:endParaRPr lang="id-ID" b="1"/>
          </a:p>
        </p:txBody>
      </p:sp>
      <p:sp>
        <p:nvSpPr>
          <p:cNvPr id="68" name="TextBox 67"/>
          <p:cNvSpPr txBox="1"/>
          <p:nvPr/>
        </p:nvSpPr>
        <p:spPr>
          <a:xfrm>
            <a:off x="6913092" y="2411735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2)</a:t>
            </a:r>
            <a:endParaRPr lang="id-ID" b="1"/>
          </a:p>
        </p:txBody>
      </p:sp>
      <p:sp>
        <p:nvSpPr>
          <p:cNvPr id="69" name="TextBox 68"/>
          <p:cNvSpPr txBox="1"/>
          <p:nvPr/>
        </p:nvSpPr>
        <p:spPr>
          <a:xfrm>
            <a:off x="6925694" y="2805181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2)</a:t>
            </a:r>
            <a:endParaRPr lang="id-ID" b="1"/>
          </a:p>
        </p:txBody>
      </p:sp>
      <p:sp>
        <p:nvSpPr>
          <p:cNvPr id="70" name="TextBox 69"/>
          <p:cNvSpPr txBox="1"/>
          <p:nvPr/>
        </p:nvSpPr>
        <p:spPr>
          <a:xfrm>
            <a:off x="8509643" y="3204145"/>
            <a:ext cx="3097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/>
              <a:t>3)</a:t>
            </a:r>
            <a:endParaRPr lang="id-ID" b="1"/>
          </a:p>
        </p:txBody>
      </p:sp>
      <p:sp>
        <p:nvSpPr>
          <p:cNvPr id="71" name="Rectangle 70"/>
          <p:cNvSpPr/>
          <p:nvPr/>
        </p:nvSpPr>
        <p:spPr>
          <a:xfrm>
            <a:off x="40333" y="4103974"/>
            <a:ext cx="71615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b="1" i="1" u="sng" err="1"/>
              <a:t>Keterangan</a:t>
            </a:r>
            <a:r>
              <a:rPr lang="en-US" sz="1200" b="1" i="1" u="sng"/>
              <a:t>:</a:t>
            </a:r>
          </a:p>
          <a:p>
            <a:pPr marL="228600" indent="-228600" algn="just">
              <a:buFont typeface="+mj-lt"/>
              <a:buAutoNum type="arabicParenR"/>
            </a:pPr>
            <a:r>
              <a:rPr lang="en-US" sz="1200" i="1"/>
              <a:t>BAST bisa </a:t>
            </a:r>
            <a:r>
              <a:rPr lang="en-US" sz="1200" i="1" err="1"/>
              <a:t>dirangkap</a:t>
            </a:r>
            <a:r>
              <a:rPr lang="en-US" sz="1200" i="1"/>
              <a:t> dengan </a:t>
            </a:r>
            <a:r>
              <a:rPr lang="en-US" sz="1200" i="1" err="1"/>
              <a:t>faktur</a:t>
            </a:r>
            <a:r>
              <a:rPr lang="en-US" sz="1200" i="1"/>
              <a:t>/</a:t>
            </a:r>
            <a:r>
              <a:rPr lang="en-US" sz="1200" i="1" err="1"/>
              <a:t>bukti</a:t>
            </a:r>
            <a:r>
              <a:rPr lang="en-US" sz="1200" i="1"/>
              <a:t> </a:t>
            </a:r>
            <a:r>
              <a:rPr lang="en-US" sz="1200" i="1" err="1"/>
              <a:t>pembelian</a:t>
            </a:r>
            <a:r>
              <a:rPr lang="id-ID" sz="1200" i="1"/>
              <a:t>;</a:t>
            </a:r>
          </a:p>
          <a:p>
            <a:pPr marL="228600" indent="-228600" algn="just">
              <a:buFont typeface="+mj-lt"/>
              <a:buAutoNum type="arabicParenR"/>
            </a:pPr>
            <a:r>
              <a:rPr lang="en-US" sz="1200" i="1"/>
              <a:t>Tidak </a:t>
            </a:r>
            <a:r>
              <a:rPr lang="en-US" sz="1200" i="1" err="1"/>
              <a:t>wajib</a:t>
            </a:r>
            <a:r>
              <a:rPr lang="en-US" sz="1200" i="1"/>
              <a:t> </a:t>
            </a:r>
            <a:r>
              <a:rPr lang="en-US" sz="1200" i="1" err="1"/>
              <a:t>terdapat</a:t>
            </a:r>
            <a:r>
              <a:rPr lang="en-US" sz="1200" i="1"/>
              <a:t> </a:t>
            </a:r>
            <a:r>
              <a:rPr lang="en-US" sz="1200" i="1" err="1"/>
              <a:t>dokumen</a:t>
            </a:r>
            <a:r>
              <a:rPr lang="en-US" sz="1200" i="1"/>
              <a:t> </a:t>
            </a:r>
            <a:r>
              <a:rPr lang="en-US" sz="1200" i="1" err="1"/>
              <a:t>tersebut</a:t>
            </a:r>
            <a:r>
              <a:rPr lang="en-US" sz="1200" i="1"/>
              <a:t>, </a:t>
            </a:r>
            <a:r>
              <a:rPr lang="en-US" sz="1200" i="1" err="1"/>
              <a:t>namun</a:t>
            </a:r>
            <a:r>
              <a:rPr lang="en-US" sz="1200" i="1"/>
              <a:t> bisa </a:t>
            </a:r>
            <a:r>
              <a:rPr lang="en-US" sz="1200" i="1" err="1"/>
              <a:t>menjadi</a:t>
            </a:r>
            <a:r>
              <a:rPr lang="en-US" sz="1200" i="1"/>
              <a:t> </a:t>
            </a:r>
            <a:r>
              <a:rPr lang="en-US" sz="1200" i="1" err="1"/>
              <a:t>pelengkap</a:t>
            </a:r>
            <a:r>
              <a:rPr lang="en-US" sz="1200" i="1"/>
              <a:t> atas </a:t>
            </a:r>
            <a:r>
              <a:rPr lang="en-US" sz="1200" i="1" err="1"/>
              <a:t>dokumen</a:t>
            </a:r>
            <a:r>
              <a:rPr lang="en-US" sz="1200" i="1"/>
              <a:t> yang </a:t>
            </a:r>
            <a:r>
              <a:rPr lang="en-US" sz="1200" i="1" err="1"/>
              <a:t>wajib</a:t>
            </a:r>
            <a:r>
              <a:rPr lang="id-ID" sz="1200" i="1"/>
              <a:t>;</a:t>
            </a:r>
          </a:p>
          <a:p>
            <a:pPr marL="228600" indent="-228600" algn="just">
              <a:buFont typeface="+mj-lt"/>
              <a:buAutoNum type="arabicParenR"/>
            </a:pPr>
            <a:r>
              <a:rPr lang="en-US" sz="1200" i="1"/>
              <a:t>Proses </a:t>
            </a:r>
            <a:r>
              <a:rPr lang="en-US" sz="1200" i="1" err="1"/>
              <a:t>pemilihan</a:t>
            </a:r>
            <a:r>
              <a:rPr lang="en-US" sz="1200" i="1"/>
              <a:t> </a:t>
            </a:r>
            <a:r>
              <a:rPr lang="en-US" sz="1200" i="1" err="1"/>
              <a:t>dilakukan</a:t>
            </a:r>
            <a:r>
              <a:rPr lang="en-US" sz="1200" i="1"/>
              <a:t> </a:t>
            </a:r>
            <a:r>
              <a:rPr lang="en-US" sz="1200" i="1" err="1"/>
              <a:t>oleh</a:t>
            </a:r>
            <a:r>
              <a:rPr lang="en-US" sz="1200" i="1"/>
              <a:t> UKPBJ </a:t>
            </a:r>
            <a:r>
              <a:rPr lang="en-US" sz="1200" i="1" err="1"/>
              <a:t>setempat</a:t>
            </a:r>
            <a:r>
              <a:rPr lang="en-US" sz="1200" i="1"/>
              <a:t>; </a:t>
            </a:r>
            <a:r>
              <a:rPr lang="en-US" sz="1200" i="1" err="1"/>
              <a:t>selain</a:t>
            </a:r>
            <a:r>
              <a:rPr lang="en-US" sz="1200" i="1"/>
              <a:t> itu, </a:t>
            </a:r>
            <a:r>
              <a:rPr lang="en-US" sz="1200" b="1" i="1"/>
              <a:t>sekolah </a:t>
            </a:r>
            <a:r>
              <a:rPr lang="en-US" sz="1200" b="1" i="1" err="1"/>
              <a:t>perlu</a:t>
            </a:r>
            <a:r>
              <a:rPr lang="en-US" sz="1200" b="1" i="1"/>
              <a:t> </a:t>
            </a:r>
            <a:r>
              <a:rPr lang="en-US" sz="1200" b="1" i="1" err="1"/>
              <a:t>berkontrak</a:t>
            </a:r>
            <a:r>
              <a:rPr lang="en-US" sz="1200" b="1" i="1"/>
              <a:t> dengan </a:t>
            </a:r>
            <a:r>
              <a:rPr lang="en-US" sz="1200" b="1" i="1" err="1"/>
              <a:t>pemenang</a:t>
            </a:r>
            <a:r>
              <a:rPr lang="en-US" sz="1200" b="1" i="1"/>
              <a:t> yang </a:t>
            </a:r>
            <a:r>
              <a:rPr lang="en-US" sz="1200" b="1" i="1" err="1"/>
              <a:t>ditetapkan</a:t>
            </a:r>
            <a:r>
              <a:rPr lang="en-US" sz="1200" b="1" i="1"/>
              <a:t> </a:t>
            </a:r>
            <a:r>
              <a:rPr lang="en-US" sz="1200" b="1" i="1" err="1"/>
              <a:t>oleh</a:t>
            </a:r>
            <a:r>
              <a:rPr lang="en-US" sz="1200" b="1" i="1"/>
              <a:t> UKPBJ</a:t>
            </a:r>
            <a:endParaRPr lang="id-ID" sz="1200" b="1" i="1"/>
          </a:p>
        </p:txBody>
      </p:sp>
    </p:spTree>
    <p:extLst>
      <p:ext uri="{BB962C8B-B14F-4D97-AF65-F5344CB8AC3E}">
        <p14:creationId xmlns:p14="http://schemas.microsoft.com/office/powerpoint/2010/main" val="199302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47" y="782836"/>
            <a:ext cx="2708248" cy="23021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0" name="Diagram 19"/>
          <p:cNvGraphicFramePr/>
          <p:nvPr/>
        </p:nvGraphicFramePr>
        <p:xfrm>
          <a:off x="2826984" y="0"/>
          <a:ext cx="6317016" cy="67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847725" y="3217383"/>
            <a:ext cx="7258050" cy="12952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Prinsip-prinsip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umum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pengadaan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barang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jasa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sekolah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secara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daring (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SIPLah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). </a:t>
            </a:r>
          </a:p>
          <a:p>
            <a:pPr marL="285750" indent="-285750" algn="just">
              <a:buClr>
                <a:schemeClr val="bg1"/>
              </a:buClr>
              <a:buFont typeface="Arial" pitchFamily="34" charset="0"/>
              <a:buChar char="•"/>
            </a:pP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Tata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cara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dan</a:t>
            </a:r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 proses </a:t>
            </a:r>
            <a:r>
              <a:rPr lang="en-US" sz="2000" b="1" err="1">
                <a:solidFill>
                  <a:schemeClr val="bg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pelaksanaan</a:t>
            </a:r>
            <a:endParaRPr lang="en-US" sz="2000" b="1">
              <a:solidFill>
                <a:schemeClr val="bg1">
                  <a:lumMod val="9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47351" y="27370"/>
            <a:ext cx="679633" cy="602377"/>
            <a:chOff x="2346912" y="4333010"/>
            <a:chExt cx="1040282" cy="807522"/>
          </a:xfrm>
          <a:solidFill>
            <a:srgbClr val="00B0F0"/>
          </a:solidFill>
        </p:grpSpPr>
        <p:sp>
          <p:nvSpPr>
            <p:cNvPr id="8" name="Rounded Rectangle 7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" name="Oval 3"/>
          <p:cNvSpPr/>
          <p:nvPr/>
        </p:nvSpPr>
        <p:spPr>
          <a:xfrm>
            <a:off x="4123522" y="762364"/>
            <a:ext cx="3287213" cy="234313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err="1">
                <a:latin typeface="+mj-lt"/>
              </a:rPr>
              <a:t>Pengadaan</a:t>
            </a:r>
            <a:r>
              <a:rPr lang="en-US" sz="2000" b="1" kern="1200">
                <a:latin typeface="+mj-lt"/>
              </a:rPr>
              <a:t> </a:t>
            </a:r>
            <a:r>
              <a:rPr lang="en-US" sz="2000" b="1" kern="1200" err="1">
                <a:latin typeface="+mj-lt"/>
              </a:rPr>
              <a:t>Barang</a:t>
            </a:r>
            <a:r>
              <a:rPr lang="en-US" sz="2000" b="1" kern="1200">
                <a:latin typeface="+mj-lt"/>
              </a:rPr>
              <a:t>/</a:t>
            </a:r>
            <a:r>
              <a:rPr lang="en-US" sz="2000" b="1" kern="1200" err="1">
                <a:latin typeface="+mj-lt"/>
              </a:rPr>
              <a:t>Jasa</a:t>
            </a:r>
            <a:r>
              <a:rPr lang="en-US" sz="2000" b="1" kern="1200">
                <a:latin typeface="+mj-lt"/>
              </a:rPr>
              <a:t> </a:t>
            </a:r>
            <a:r>
              <a:rPr lang="en-US" sz="2000" b="1" kern="1200" err="1">
                <a:latin typeface="+mj-lt"/>
              </a:rPr>
              <a:t>Sekolah</a:t>
            </a:r>
            <a:r>
              <a:rPr lang="en-US" sz="2000" b="1" kern="1200">
                <a:latin typeface="+mj-lt"/>
              </a:rPr>
              <a:t> </a:t>
            </a:r>
            <a:r>
              <a:rPr lang="en-US" sz="2000" b="1" kern="1200" err="1">
                <a:latin typeface="+mj-lt"/>
              </a:rPr>
              <a:t>setelah</a:t>
            </a:r>
            <a:r>
              <a:rPr lang="en-US" sz="2000" b="1" kern="1200">
                <a:latin typeface="+mj-lt"/>
              </a:rPr>
              <a:t> Daring (</a:t>
            </a:r>
            <a:r>
              <a:rPr lang="en-US" sz="2000" b="1" kern="1200" err="1">
                <a:latin typeface="+mj-lt"/>
              </a:rPr>
              <a:t>SIPLah</a:t>
            </a:r>
            <a:r>
              <a:rPr lang="en-US" sz="2000" b="1" kern="1200">
                <a:latin typeface="+mj-lt"/>
              </a:rPr>
              <a:t>) </a:t>
            </a:r>
            <a:endParaRPr lang="en-US" sz="1600" b="1" kern="12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320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1" y="3597891"/>
            <a:ext cx="4675155" cy="130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50608" y="681154"/>
            <a:ext cx="7701724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id-ID" sz="2800" b="1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Sistem Informasi Pengadaan </a:t>
            </a:r>
            <a:r>
              <a:rPr lang="en-US" sz="2800" b="1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di </a:t>
            </a:r>
            <a:r>
              <a:rPr lang="id-ID" sz="2800" b="1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Sekolah (</a:t>
            </a:r>
            <a:r>
              <a:rPr lang="id-ID" sz="2800" b="1" kern="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SIPLah</a:t>
            </a:r>
            <a:r>
              <a:rPr lang="id-ID" sz="2800" b="1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id-ID" sz="2400" b="1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2400" b="1" kern="0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lang="en-US" sz="2200" b="1" dirty="0">
              <a:solidFill>
                <a:schemeClr val="bg1"/>
              </a:solidFill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r>
              <a:rPr lang="en-US" sz="220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id-ID" sz="2200" kern="0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dalah</a:t>
            </a:r>
            <a:r>
              <a:rPr lang="id-ID" sz="2200" kern="0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sistem elektronik yang dapat digunakan sekolah untuk melaksanakan proses PBJ secara daring yang dananya bersumber dari Dana BOS.</a:t>
            </a:r>
            <a:endParaRPr lang="en-US" sz="2200" dirty="0">
              <a:solidFill>
                <a:schemeClr val="bg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" name="Star: 7 Points 1">
            <a:extLst>
              <a:ext uri="{FF2B5EF4-FFF2-40B4-BE49-F238E27FC236}">
                <a16:creationId xmlns:a16="http://schemas.microsoft.com/office/drawing/2014/main" id="{B7091461-A926-4DDC-8934-C1CA1A4AF05B}"/>
              </a:ext>
            </a:extLst>
          </p:cNvPr>
          <p:cNvSpPr/>
          <p:nvPr/>
        </p:nvSpPr>
        <p:spPr>
          <a:xfrm>
            <a:off x="4016150" y="3033209"/>
            <a:ext cx="5127834" cy="1373328"/>
          </a:xfrm>
          <a:prstGeom prst="star7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Launching 25 </a:t>
            </a:r>
            <a:r>
              <a:rPr lang="en-US" sz="1600" b="1" dirty="0" err="1">
                <a:solidFill>
                  <a:schemeClr val="tx1"/>
                </a:solidFill>
              </a:rPr>
              <a:t>Juni</a:t>
            </a:r>
            <a:r>
              <a:rPr lang="en-US" sz="1600" b="1" dirty="0">
                <a:solidFill>
                  <a:schemeClr val="tx1"/>
                </a:solidFill>
              </a:rPr>
              <a:t> 2019</a:t>
            </a:r>
            <a:br>
              <a:rPr lang="en-US" sz="1600" b="1" dirty="0">
                <a:solidFill>
                  <a:schemeClr val="tx1"/>
                </a:solidFill>
              </a:rPr>
            </a:br>
            <a:r>
              <a:rPr lang="en-US" sz="1600" b="1" dirty="0" err="1">
                <a:solidFill>
                  <a:schemeClr val="tx1"/>
                </a:solidFill>
              </a:rPr>
              <a:t>Mulai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  <a:r>
              <a:rPr lang="en-US" sz="1600" b="1" dirty="0" err="1">
                <a:solidFill>
                  <a:schemeClr val="tx1"/>
                </a:solidFill>
              </a:rPr>
              <a:t>Transaksi</a:t>
            </a:r>
            <a:r>
              <a:rPr lang="en-US" sz="1600" b="1" dirty="0">
                <a:solidFill>
                  <a:schemeClr val="tx1"/>
                </a:solidFill>
              </a:rPr>
              <a:t> 1 </a:t>
            </a:r>
            <a:r>
              <a:rPr lang="en-US" sz="1600" b="1" dirty="0" err="1">
                <a:solidFill>
                  <a:schemeClr val="tx1"/>
                </a:solidFill>
              </a:rPr>
              <a:t>Agustus</a:t>
            </a:r>
            <a:r>
              <a:rPr lang="en-US" sz="1600" b="1" dirty="0">
                <a:solidFill>
                  <a:schemeClr val="tx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23228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860" y="406590"/>
            <a:ext cx="1794549" cy="17945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6848" y="2242998"/>
            <a:ext cx="3304407" cy="584775"/>
          </a:xfrm>
          <a:prstGeom prst="rect">
            <a:avLst/>
          </a:prstGeom>
          <a:solidFill>
            <a:srgbClr val="00759E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dirty="0">
                <a:solidFill>
                  <a:schemeClr val="bg1"/>
                </a:solidFill>
                <a:latin typeface="+mj-lt"/>
              </a:rPr>
              <a:t>Rekapitulasi realisasi Dana BOS secara </a:t>
            </a:r>
            <a:r>
              <a:rPr lang="id-ID" sz="1600" i="1" dirty="0">
                <a:solidFill>
                  <a:schemeClr val="bg1"/>
                </a:solidFill>
                <a:latin typeface="+mj-lt"/>
              </a:rPr>
              <a:t>real time</a:t>
            </a:r>
            <a:endParaRPr lang="id-ID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424" y="299038"/>
            <a:ext cx="2359671" cy="2359671"/>
          </a:xfrm>
          <a:prstGeom prst="rect">
            <a:avLst/>
          </a:prstGeom>
        </p:spPr>
      </p:pic>
      <p:graphicFrame>
        <p:nvGraphicFramePr>
          <p:cNvPr id="9" name="Diagram 8"/>
          <p:cNvGraphicFramePr/>
          <p:nvPr/>
        </p:nvGraphicFramePr>
        <p:xfrm>
          <a:off x="175969" y="104887"/>
          <a:ext cx="6651362" cy="50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0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2" y="754725"/>
            <a:ext cx="3200818" cy="117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943" y="748179"/>
            <a:ext cx="1265346" cy="135281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</p:pic>
      <p:sp>
        <p:nvSpPr>
          <p:cNvPr id="15" name="TextBox 14"/>
          <p:cNvSpPr txBox="1"/>
          <p:nvPr/>
        </p:nvSpPr>
        <p:spPr>
          <a:xfrm>
            <a:off x="1122878" y="2963234"/>
            <a:ext cx="3278377" cy="553998"/>
          </a:xfrm>
          <a:prstGeom prst="rect">
            <a:avLst/>
          </a:prstGeom>
          <a:solidFill>
            <a:srgbClr val="397DB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Kompetisi harga terbaik</a:t>
            </a:r>
          </a:p>
          <a:p>
            <a:pPr algn="just"/>
            <a:endParaRPr lang="en-US" b="1" dirty="0">
              <a:latin typeface="+mj-lt"/>
              <a:cs typeface="Aharoni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22878" y="3740378"/>
            <a:ext cx="3341546" cy="3385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Mempermudah pelaporan sekolah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538799" y="3370412"/>
            <a:ext cx="3437986" cy="553998"/>
          </a:xfrm>
          <a:prstGeom prst="rect">
            <a:avLst/>
          </a:prstGeom>
          <a:solidFill>
            <a:srgbClr val="00759E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500" dirty="0">
                <a:latin typeface="+mj-lt"/>
              </a:rPr>
              <a:t>Meningkatkan peran serta UMKM </a:t>
            </a:r>
            <a:r>
              <a:rPr lang="en-US" sz="1500" dirty="0">
                <a:latin typeface="+mj-lt"/>
              </a:rPr>
              <a:t>di </a:t>
            </a:r>
            <a:r>
              <a:rPr lang="en-US" sz="1500" dirty="0" err="1">
                <a:latin typeface="+mj-lt"/>
              </a:rPr>
              <a:t>sekitar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sekolah</a:t>
            </a:r>
            <a:r>
              <a:rPr lang="en-US" sz="1500" dirty="0">
                <a:latin typeface="+mj-lt"/>
              </a:rPr>
              <a:t> </a:t>
            </a:r>
            <a:r>
              <a:rPr lang="id-ID" sz="1500" dirty="0">
                <a:latin typeface="+mj-lt"/>
              </a:rPr>
              <a:t>ke pasar nasional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38799" y="2308691"/>
            <a:ext cx="3430474" cy="800219"/>
          </a:xfrm>
          <a:prstGeom prst="rect">
            <a:avLst/>
          </a:prstGeom>
          <a:solidFill>
            <a:srgbClr val="397DB5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Meningkatkan tata kelola PBJ Sekolah</a:t>
            </a:r>
          </a:p>
          <a:p>
            <a:pPr algn="just"/>
            <a:endParaRPr lang="en-US" b="1" dirty="0">
              <a:latin typeface="+mj-lt"/>
              <a:cs typeface="Aharoni" pitchFamily="2" charset="-79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96848" y="4428168"/>
            <a:ext cx="3430474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d-ID" sz="1600" dirty="0">
                <a:latin typeface="+mj-lt"/>
              </a:rPr>
              <a:t>Data transaksi SIPLah sebagai dasar pembuatan paket kebijakan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216069" y="2223377"/>
            <a:ext cx="624015" cy="624015"/>
            <a:chOff x="5364088" y="2787774"/>
            <a:chExt cx="914400" cy="914400"/>
          </a:xfrm>
        </p:grpSpPr>
        <p:sp>
          <p:nvSpPr>
            <p:cNvPr id="29" name="Oval 2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36999" y="2963234"/>
            <a:ext cx="624015" cy="624015"/>
            <a:chOff x="5364088" y="2787774"/>
            <a:chExt cx="914400" cy="914400"/>
          </a:xfrm>
        </p:grpSpPr>
        <p:sp>
          <p:nvSpPr>
            <p:cNvPr id="32" name="Oval 3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B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16069" y="3703091"/>
            <a:ext cx="624015" cy="624015"/>
            <a:chOff x="5364088" y="2787774"/>
            <a:chExt cx="914400" cy="914400"/>
          </a:xfrm>
        </p:grpSpPr>
        <p:sp>
          <p:nvSpPr>
            <p:cNvPr id="35" name="Oval 34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C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6069" y="4442948"/>
            <a:ext cx="624015" cy="624015"/>
            <a:chOff x="5364088" y="2787774"/>
            <a:chExt cx="914400" cy="914400"/>
          </a:xfrm>
        </p:grpSpPr>
        <p:sp>
          <p:nvSpPr>
            <p:cNvPr id="38" name="Oval 3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753615" y="2277397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41" name="Oval 40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E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807635" y="3285640"/>
            <a:ext cx="624015" cy="624015"/>
            <a:chOff x="5364088" y="2787774"/>
            <a:chExt cx="914400" cy="914400"/>
          </a:xfrm>
        </p:grpSpPr>
        <p:sp>
          <p:nvSpPr>
            <p:cNvPr id="44" name="Oval 4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F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86675" y="2223377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50" name="Oval 49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A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07605" y="2963234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53" name="Oval 52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B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86675" y="3703091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56" name="Oval 55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C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86675" y="4442948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59" name="Oval 5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D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778241" y="3285640"/>
            <a:ext cx="624015" cy="624015"/>
            <a:chOff x="5364088" y="2787774"/>
            <a:chExt cx="914400" cy="914400"/>
          </a:xfrm>
          <a:solidFill>
            <a:schemeClr val="accent1">
              <a:lumMod val="75000"/>
            </a:schemeClr>
          </a:solidFill>
        </p:grpSpPr>
        <p:sp>
          <p:nvSpPr>
            <p:cNvPr id="62" name="Oval 6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grp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id-ID" altLang="ko-KR" b="1" dirty="0">
                  <a:solidFill>
                    <a:schemeClr val="bg1"/>
                  </a:solidFill>
                </a:rPr>
                <a:t>F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8575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8043" y="1329338"/>
            <a:ext cx="8560013" cy="260671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extBox 1"/>
          <p:cNvSpPr txBox="1"/>
          <p:nvPr/>
        </p:nvSpPr>
        <p:spPr>
          <a:xfrm>
            <a:off x="814508" y="1782696"/>
            <a:ext cx="77877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2200" dirty="0">
                <a:solidFill>
                  <a:schemeClr val="bg1"/>
                </a:solidFill>
              </a:rPr>
              <a:t>Pemerintah daerah wajib membuat aturan turunan dari regulasi pengadaan barang dan jasa sekolah secara daring menggunakan SIPLah agar seluruh sekolah di wilayah dinas tersebut dapat melakukan pengadaan secara daring.</a:t>
            </a:r>
          </a:p>
        </p:txBody>
      </p:sp>
      <p:pic>
        <p:nvPicPr>
          <p:cNvPr id="3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17" y="4058999"/>
            <a:ext cx="3050561" cy="103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96685" y="31275"/>
            <a:ext cx="8532269" cy="675213"/>
            <a:chOff x="189581" y="267"/>
            <a:chExt cx="5753640" cy="507297"/>
          </a:xfrm>
        </p:grpSpPr>
        <p:sp>
          <p:nvSpPr>
            <p:cNvPr id="9" name="Chevron 8"/>
            <p:cNvSpPr/>
            <p:nvPr/>
          </p:nvSpPr>
          <p:spPr>
            <a:xfrm>
              <a:off x="189581" y="268"/>
              <a:ext cx="5753640" cy="50729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4"/>
            <p:cNvSpPr txBox="1"/>
            <p:nvPr/>
          </p:nvSpPr>
          <p:spPr>
            <a:xfrm>
              <a:off x="443229" y="267"/>
              <a:ext cx="5246344" cy="507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0" tIns="22225" rIns="0" bIns="22225" numCol="1" spcCol="1270" anchor="ctr" anchorCtr="0">
              <a:noAutofit/>
            </a:bodyPr>
            <a:lstStyle/>
            <a:p>
              <a:pPr lvl="0" algn="ctr" defTabSz="1555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2800" b="1" i="0" kern="1200" dirty="0"/>
                <a:t>Kewajiban Pengadaan Secara Daring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434346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3793" y="124212"/>
            <a:ext cx="7845178" cy="522579"/>
            <a:chOff x="174256" y="320"/>
            <a:chExt cx="6225723" cy="522579"/>
          </a:xfrm>
        </p:grpSpPr>
        <p:sp>
          <p:nvSpPr>
            <p:cNvPr id="3" name="Chevron 2"/>
            <p:cNvSpPr/>
            <p:nvPr/>
          </p:nvSpPr>
          <p:spPr>
            <a:xfrm>
              <a:off x="174256" y="320"/>
              <a:ext cx="6225723" cy="522579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Chevron 4"/>
            <p:cNvSpPr txBox="1"/>
            <p:nvPr/>
          </p:nvSpPr>
          <p:spPr>
            <a:xfrm>
              <a:off x="435546" y="320"/>
              <a:ext cx="5703144" cy="52257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18415" rIns="0" bIns="18415" numCol="1" spcCol="1270" anchor="ctr" anchorCtr="0">
              <a:noAutofit/>
            </a:bodyPr>
            <a:lstStyle/>
            <a:p>
              <a:pPr lvl="0" algn="ctr" defTabSz="1289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d-ID" sz="2200" b="1" kern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KEBIJAKAN KEM</a:t>
              </a:r>
              <a:r>
                <a:rPr lang="en-US" sz="2200" b="1" kern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EN</a:t>
              </a:r>
              <a:r>
                <a:rPr lang="id-ID" sz="2200" b="1" kern="12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DIKBUD TENTANG SIPLAH</a:t>
              </a:r>
              <a:endParaRPr lang="en-US" sz="2200" b="1" kern="120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29729" y="668411"/>
            <a:ext cx="8753957" cy="43704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id-ID" sz="2000" b="1" dirty="0">
                <a:solidFill>
                  <a:schemeClr val="accent1">
                    <a:lumMod val="50000"/>
                  </a:schemeClr>
                </a:solidFill>
              </a:rPr>
              <a:t>1. K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</a:rPr>
              <a:t>epmendikbud</a:t>
            </a:r>
            <a:r>
              <a:rPr lang="id-ID" sz="2000" b="1" dirty="0">
                <a:solidFill>
                  <a:schemeClr val="accent1">
                    <a:lumMod val="50000"/>
                  </a:schemeClr>
                </a:solidFill>
              </a:rPr>
              <a:t> Nomor 250/M/2019 tentang Pengadaan Barang dan Jasa di Sekolah yang Bersumber Dari Dana BOS.</a:t>
            </a:r>
          </a:p>
          <a:p>
            <a:pPr marL="342900" lvl="5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chemeClr val="accent1">
                    <a:lumMod val="50000"/>
                  </a:schemeClr>
                </a:solidFill>
              </a:rPr>
              <a:t>PBJ disekolah yang bersumber dari dana BOS dilakukan secara daring melalui SIPLah </a:t>
            </a:r>
          </a:p>
          <a:p>
            <a:pPr lvl="4" algn="just">
              <a:spcBef>
                <a:spcPts val="600"/>
              </a:spcBef>
              <a:spcAft>
                <a:spcPts val="600"/>
              </a:spcAft>
            </a:pPr>
            <a:r>
              <a:rPr lang="id-ID" sz="2000" b="1" dirty="0">
                <a:solidFill>
                  <a:schemeClr val="accent1">
                    <a:lumMod val="50000"/>
                  </a:schemeClr>
                </a:solidFill>
              </a:rPr>
              <a:t>2. SE Nomor 76810/A.A6.3/LK/2019 tentang Pengadaan Barang/Jasa di Sekolah Melalui SIPLah tanggal 11 Juli 2019</a:t>
            </a:r>
          </a:p>
          <a:p>
            <a:pPr marL="342900" lvl="4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chemeClr val="accent1">
                    <a:lumMod val="50000"/>
                  </a:schemeClr>
                </a:solidFill>
              </a:rPr>
              <a:t>Realisasi Dana BOS melalui mekanisme PBJ </a:t>
            </a:r>
            <a:r>
              <a:rPr lang="id-ID" sz="2800" b="1" dirty="0">
                <a:solidFill>
                  <a:schemeClr val="accent1">
                    <a:lumMod val="50000"/>
                  </a:schemeClr>
                </a:solidFill>
              </a:rPr>
              <a:t>wajib </a:t>
            </a:r>
            <a:r>
              <a:rPr lang="id-ID" sz="2000" dirty="0">
                <a:solidFill>
                  <a:schemeClr val="accent1">
                    <a:lumMod val="50000"/>
                  </a:schemeClr>
                </a:solidFill>
              </a:rPr>
              <a:t>menggunakan SIPLah</a:t>
            </a:r>
          </a:p>
          <a:p>
            <a:pPr lvl="4" algn="just">
              <a:spcBef>
                <a:spcPts val="600"/>
              </a:spcBef>
              <a:spcAft>
                <a:spcPts val="600"/>
              </a:spcAft>
            </a:pPr>
            <a:r>
              <a:rPr lang="id-ID" sz="2000" b="1" dirty="0">
                <a:solidFill>
                  <a:schemeClr val="accent1">
                    <a:lumMod val="50000"/>
                  </a:schemeClr>
                </a:solidFill>
              </a:rPr>
              <a:t>3.  SE Kedua Nomor 9954/D/LK/2019 tentang Pengadaan Barang/Jasa di Sekolah Melalui SIPLah tanggal 23 Agustus 2019</a:t>
            </a:r>
          </a:p>
          <a:p>
            <a:pPr marL="342900" lvl="4" indent="-3429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d-ID" sz="2000" dirty="0">
                <a:solidFill>
                  <a:schemeClr val="accent1">
                    <a:lumMod val="50000"/>
                  </a:schemeClr>
                </a:solidFill>
              </a:rPr>
              <a:t>Hal-hal yang perlu diperhatikan sekolah</a:t>
            </a:r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125" y="4002975"/>
            <a:ext cx="3050561" cy="103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004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119668" y="3267506"/>
            <a:ext cx="679633" cy="602377"/>
            <a:chOff x="2346912" y="4333010"/>
            <a:chExt cx="1040282" cy="807522"/>
          </a:xfrm>
          <a:solidFill>
            <a:srgbClr val="8B81D2"/>
          </a:solidFill>
        </p:grpSpPr>
        <p:sp>
          <p:nvSpPr>
            <p:cNvPr id="50" name="Rounded Rectangle 49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9668" y="842207"/>
            <a:ext cx="679633" cy="602377"/>
            <a:chOff x="2346912" y="4333010"/>
            <a:chExt cx="1040282" cy="807522"/>
          </a:xfrm>
          <a:solidFill>
            <a:srgbClr val="3A81BA"/>
          </a:solidFill>
        </p:grpSpPr>
        <p:sp>
          <p:nvSpPr>
            <p:cNvPr id="4" name="Rounded Rectangle 3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86921505"/>
              </p:ext>
            </p:extLst>
          </p:nvPr>
        </p:nvGraphicFramePr>
        <p:xfrm>
          <a:off x="61218" y="113086"/>
          <a:ext cx="5888477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3" name="Rounded Rectangle 42"/>
          <p:cNvSpPr/>
          <p:nvPr/>
        </p:nvSpPr>
        <p:spPr>
          <a:xfrm>
            <a:off x="430390" y="1333852"/>
            <a:ext cx="364529" cy="110732"/>
          </a:xfrm>
          <a:prstGeom prst="roundRect">
            <a:avLst>
              <a:gd name="adj" fmla="val 28188"/>
            </a:avLst>
          </a:prstGeom>
          <a:solidFill>
            <a:srgbClr val="3A81BA"/>
          </a:solidFill>
          <a:ln>
            <a:solidFill>
              <a:srgbClr val="3A8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spc="-1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8727" y="829031"/>
            <a:ext cx="80877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err="1">
                <a:solidFill>
                  <a:srgbClr val="3A81BA"/>
                </a:solidFill>
                <a:latin typeface="Segoe Print" panose="02000600000000000000" pitchFamily="2" charset="0"/>
              </a:rPr>
              <a:t>Latar</a:t>
            </a:r>
            <a:r>
              <a:rPr lang="en-US" sz="1600" b="1" u="sng">
                <a:solidFill>
                  <a:srgbClr val="3A81BA"/>
                </a:solidFill>
                <a:latin typeface="Segoe Print" panose="02000600000000000000" pitchFamily="2" charset="0"/>
              </a:rPr>
              <a:t> </a:t>
            </a:r>
            <a:r>
              <a:rPr lang="en-US" sz="1600" b="1" u="sng" err="1">
                <a:solidFill>
                  <a:srgbClr val="3A81BA"/>
                </a:solidFill>
                <a:latin typeface="Segoe Print" panose="02000600000000000000" pitchFamily="2" charset="0"/>
              </a:rPr>
              <a:t>Belakang</a:t>
            </a:r>
            <a:r>
              <a:rPr lang="en-US" sz="1600" b="1" u="sng">
                <a:solidFill>
                  <a:srgbClr val="3A81BA"/>
                </a:solidFill>
                <a:latin typeface="Segoe Print" panose="02000600000000000000" pitchFamily="2" charset="0"/>
              </a:rPr>
              <a:t> </a:t>
            </a:r>
            <a:r>
              <a:rPr lang="en-US" sz="1600" b="1" u="sng" err="1">
                <a:solidFill>
                  <a:srgbClr val="3A81BA"/>
                </a:solidFill>
                <a:latin typeface="Segoe Print" panose="02000600000000000000" pitchFamily="2" charset="0"/>
              </a:rPr>
              <a:t>Pengaturan</a:t>
            </a:r>
            <a:r>
              <a:rPr lang="en-US" sz="1600" b="1" u="sng">
                <a:solidFill>
                  <a:srgbClr val="3A81BA"/>
                </a:solidFill>
                <a:latin typeface="Segoe Print" panose="02000600000000000000" pitchFamily="2" charset="0"/>
              </a:rPr>
              <a:t> Norma Pengadaan Sekolah</a:t>
            </a:r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err="1">
                <a:solidFill>
                  <a:srgbClr val="3A81BA"/>
                </a:solidFill>
              </a:rPr>
              <a:t>Organisasi</a:t>
            </a:r>
            <a:r>
              <a:rPr lang="en-US">
                <a:solidFill>
                  <a:srgbClr val="3A81BA"/>
                </a:solidFill>
              </a:rPr>
              <a:t> sekolah tidak </a:t>
            </a:r>
            <a:r>
              <a:rPr lang="en-US" err="1">
                <a:solidFill>
                  <a:srgbClr val="3A81BA"/>
                </a:solidFill>
              </a:rPr>
              <a:t>disiapkan</a:t>
            </a:r>
            <a:r>
              <a:rPr lang="en-US">
                <a:solidFill>
                  <a:srgbClr val="3A81BA"/>
                </a:solidFill>
              </a:rPr>
              <a:t> untuk </a:t>
            </a:r>
            <a:r>
              <a:rPr lang="en-US" err="1">
                <a:solidFill>
                  <a:srgbClr val="3A81BA"/>
                </a:solidFill>
              </a:rPr>
              <a:t>mengikuti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norma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sesuai</a:t>
            </a:r>
            <a:r>
              <a:rPr lang="en-US">
                <a:solidFill>
                  <a:srgbClr val="3A81BA"/>
                </a:solidFill>
              </a:rPr>
              <a:t> dengan </a:t>
            </a:r>
            <a:r>
              <a:rPr lang="en-US" err="1">
                <a:solidFill>
                  <a:srgbClr val="3A81BA"/>
                </a:solidFill>
              </a:rPr>
              <a:t>ketentuan</a:t>
            </a:r>
            <a:r>
              <a:rPr lang="en-US">
                <a:solidFill>
                  <a:srgbClr val="3A81BA"/>
                </a:solidFill>
              </a:rPr>
              <a:t> pengadaan </a:t>
            </a:r>
            <a:r>
              <a:rPr lang="en-US" err="1">
                <a:solidFill>
                  <a:srgbClr val="3A81BA"/>
                </a:solidFill>
              </a:rPr>
              <a:t>barang</a:t>
            </a:r>
            <a:r>
              <a:rPr lang="en-US">
                <a:solidFill>
                  <a:srgbClr val="3A81BA"/>
                </a:solidFill>
              </a:rPr>
              <a:t>/</a:t>
            </a:r>
            <a:r>
              <a:rPr lang="en-US" err="1">
                <a:solidFill>
                  <a:srgbClr val="3A81BA"/>
                </a:solidFill>
              </a:rPr>
              <a:t>jasa</a:t>
            </a:r>
            <a:r>
              <a:rPr lang="en-US">
                <a:solidFill>
                  <a:srgbClr val="3A81BA"/>
                </a:solidFill>
              </a:rPr>
              <a:t> i.e. </a:t>
            </a:r>
            <a:r>
              <a:rPr lang="en-US" err="1">
                <a:solidFill>
                  <a:srgbClr val="3A81BA"/>
                </a:solidFill>
              </a:rPr>
              <a:t>Peraturan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Presiden</a:t>
            </a:r>
            <a:r>
              <a:rPr lang="en-US">
                <a:solidFill>
                  <a:srgbClr val="3A81BA"/>
                </a:solidFill>
              </a:rPr>
              <a:t> No.16 </a:t>
            </a:r>
            <a:r>
              <a:rPr lang="en-US" err="1">
                <a:solidFill>
                  <a:srgbClr val="3A81BA"/>
                </a:solidFill>
              </a:rPr>
              <a:t>Tahun</a:t>
            </a:r>
            <a:r>
              <a:rPr lang="en-US">
                <a:solidFill>
                  <a:srgbClr val="3A81BA"/>
                </a:solidFill>
              </a:rPr>
              <a:t> 2018.</a:t>
            </a:r>
          </a:p>
          <a:p>
            <a:pPr marL="285750" indent="-285750" algn="just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3A81BA"/>
                </a:solidFill>
              </a:rPr>
              <a:t>Dengan </a:t>
            </a:r>
            <a:r>
              <a:rPr lang="en-US" err="1">
                <a:solidFill>
                  <a:srgbClr val="3A81BA"/>
                </a:solidFill>
              </a:rPr>
              <a:t>kekosogan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aturan</a:t>
            </a:r>
            <a:r>
              <a:rPr lang="en-US">
                <a:solidFill>
                  <a:srgbClr val="3A81BA"/>
                </a:solidFill>
              </a:rPr>
              <a:t>, Auditor </a:t>
            </a:r>
            <a:r>
              <a:rPr lang="en-US" err="1">
                <a:solidFill>
                  <a:srgbClr val="3A81BA"/>
                </a:solidFill>
              </a:rPr>
              <a:t>dan</a:t>
            </a:r>
            <a:r>
              <a:rPr lang="en-US">
                <a:solidFill>
                  <a:srgbClr val="3A81BA"/>
                </a:solidFill>
              </a:rPr>
              <a:t>/</a:t>
            </a:r>
            <a:r>
              <a:rPr lang="en-US" err="1">
                <a:solidFill>
                  <a:srgbClr val="3A81BA"/>
                </a:solidFill>
              </a:rPr>
              <a:t>atau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Aparat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Penegak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Hukum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membawa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ketentuan</a:t>
            </a:r>
            <a:r>
              <a:rPr lang="en-US">
                <a:solidFill>
                  <a:srgbClr val="3A81BA"/>
                </a:solidFill>
              </a:rPr>
              <a:t> pengadaan </a:t>
            </a:r>
            <a:r>
              <a:rPr lang="en-US" err="1">
                <a:solidFill>
                  <a:srgbClr val="3A81BA"/>
                </a:solidFill>
              </a:rPr>
              <a:t>barang</a:t>
            </a:r>
            <a:r>
              <a:rPr lang="en-US">
                <a:solidFill>
                  <a:srgbClr val="3A81BA"/>
                </a:solidFill>
              </a:rPr>
              <a:t>/</a:t>
            </a:r>
            <a:r>
              <a:rPr lang="en-US" err="1">
                <a:solidFill>
                  <a:srgbClr val="3A81BA"/>
                </a:solidFill>
              </a:rPr>
              <a:t>jasa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pemerintah</a:t>
            </a:r>
            <a:r>
              <a:rPr lang="en-US">
                <a:solidFill>
                  <a:srgbClr val="3A81BA"/>
                </a:solidFill>
              </a:rPr>
              <a:t> dalam </a:t>
            </a:r>
            <a:r>
              <a:rPr lang="en-US" err="1">
                <a:solidFill>
                  <a:srgbClr val="3A81BA"/>
                </a:solidFill>
              </a:rPr>
              <a:t>melihat</a:t>
            </a:r>
            <a:r>
              <a:rPr lang="en-US">
                <a:solidFill>
                  <a:srgbClr val="3A81BA"/>
                </a:solidFill>
              </a:rPr>
              <a:t> </a:t>
            </a:r>
            <a:r>
              <a:rPr lang="en-US" err="1">
                <a:solidFill>
                  <a:srgbClr val="3A81BA"/>
                </a:solidFill>
              </a:rPr>
              <a:t>praktik</a:t>
            </a:r>
            <a:r>
              <a:rPr lang="en-US">
                <a:solidFill>
                  <a:srgbClr val="3A81BA"/>
                </a:solidFill>
              </a:rPr>
              <a:t> pengadaan </a:t>
            </a:r>
            <a:r>
              <a:rPr lang="en-US" err="1">
                <a:solidFill>
                  <a:srgbClr val="3A81BA"/>
                </a:solidFill>
              </a:rPr>
              <a:t>barang</a:t>
            </a:r>
            <a:r>
              <a:rPr lang="en-US">
                <a:solidFill>
                  <a:srgbClr val="3A81BA"/>
                </a:solidFill>
              </a:rPr>
              <a:t>/</a:t>
            </a:r>
            <a:r>
              <a:rPr lang="en-US" err="1">
                <a:solidFill>
                  <a:srgbClr val="3A81BA"/>
                </a:solidFill>
              </a:rPr>
              <a:t>jasa</a:t>
            </a:r>
            <a:r>
              <a:rPr lang="en-US">
                <a:solidFill>
                  <a:srgbClr val="3A81BA"/>
                </a:solidFill>
              </a:rPr>
              <a:t> sekolah</a:t>
            </a:r>
            <a:r>
              <a:rPr lang="en-US">
                <a:solidFill>
                  <a:srgbClr val="3F5378"/>
                </a:solidFill>
              </a:rPr>
              <a:t>. </a:t>
            </a:r>
            <a:endParaRPr lang="id-ID" b="1">
              <a:solidFill>
                <a:srgbClr val="3F5378"/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119668" y="2113852"/>
            <a:ext cx="679633" cy="602377"/>
            <a:chOff x="2346912" y="4333010"/>
            <a:chExt cx="1040282" cy="807522"/>
          </a:xfrm>
          <a:solidFill>
            <a:srgbClr val="8BAB42"/>
          </a:solidFill>
        </p:grpSpPr>
        <p:sp>
          <p:nvSpPr>
            <p:cNvPr id="45" name="Rounded Rectangle 44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8BAB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sp>
        <p:nvSpPr>
          <p:cNvPr id="47" name="Rounded Rectangle 46"/>
          <p:cNvSpPr/>
          <p:nvPr/>
        </p:nvSpPr>
        <p:spPr>
          <a:xfrm>
            <a:off x="430390" y="2605497"/>
            <a:ext cx="364529" cy="110732"/>
          </a:xfrm>
          <a:prstGeom prst="roundRect">
            <a:avLst>
              <a:gd name="adj" fmla="val 28188"/>
            </a:avLst>
          </a:prstGeom>
          <a:solidFill>
            <a:srgbClr val="8BAB42"/>
          </a:solidFill>
          <a:ln>
            <a:solidFill>
              <a:srgbClr val="8BAB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spc="-1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48727" y="2113054"/>
            <a:ext cx="80877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err="1">
                <a:solidFill>
                  <a:srgbClr val="8BAB42"/>
                </a:solidFill>
                <a:latin typeface="Segoe Print" panose="02000600000000000000" pitchFamily="2" charset="0"/>
              </a:rPr>
              <a:t>Pedoman</a:t>
            </a:r>
            <a:r>
              <a:rPr lang="en-US" sz="1600" b="1" u="sng">
                <a:solidFill>
                  <a:srgbClr val="8BAB42"/>
                </a:solidFill>
                <a:latin typeface="Segoe Print" panose="02000600000000000000" pitchFamily="2" charset="0"/>
              </a:rPr>
              <a:t> PBJ </a:t>
            </a:r>
            <a:r>
              <a:rPr lang="en-US" sz="1600" b="1" u="sng" err="1">
                <a:solidFill>
                  <a:srgbClr val="8BAB42"/>
                </a:solidFill>
                <a:latin typeface="Segoe Print" panose="02000600000000000000" pitchFamily="2" charset="0"/>
              </a:rPr>
              <a:t>Sekolah</a:t>
            </a:r>
            <a:endParaRPr lang="en-US" sz="1600" b="1" u="sng">
              <a:solidFill>
                <a:srgbClr val="8BAB42"/>
              </a:solidFill>
              <a:latin typeface="Segoe Print" panose="02000600000000000000" pitchFamily="2" charset="0"/>
            </a:endParaRP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err="1">
                <a:solidFill>
                  <a:srgbClr val="8BAB42"/>
                </a:solidFill>
              </a:rPr>
              <a:t>Prinsip-prinsip</a:t>
            </a:r>
            <a:r>
              <a:rPr lang="en-US">
                <a:solidFill>
                  <a:srgbClr val="8BAB42"/>
                </a:solidFill>
              </a:rPr>
              <a:t> </a:t>
            </a:r>
            <a:r>
              <a:rPr lang="en-US" err="1">
                <a:solidFill>
                  <a:srgbClr val="8BAB42"/>
                </a:solidFill>
              </a:rPr>
              <a:t>umum</a:t>
            </a:r>
            <a:r>
              <a:rPr lang="en-US">
                <a:solidFill>
                  <a:srgbClr val="8BAB42"/>
                </a:solidFill>
              </a:rPr>
              <a:t> pengadaan </a:t>
            </a:r>
            <a:r>
              <a:rPr lang="en-US" err="1">
                <a:solidFill>
                  <a:srgbClr val="8BAB42"/>
                </a:solidFill>
              </a:rPr>
              <a:t>barang</a:t>
            </a:r>
            <a:r>
              <a:rPr lang="en-US">
                <a:solidFill>
                  <a:srgbClr val="8BAB42"/>
                </a:solidFill>
              </a:rPr>
              <a:t>/</a:t>
            </a:r>
            <a:r>
              <a:rPr lang="en-US" err="1">
                <a:solidFill>
                  <a:srgbClr val="8BAB42"/>
                </a:solidFill>
              </a:rPr>
              <a:t>jasa</a:t>
            </a:r>
            <a:r>
              <a:rPr lang="en-US">
                <a:solidFill>
                  <a:srgbClr val="8BAB42"/>
                </a:solidFill>
              </a:rPr>
              <a:t> sekolah. 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err="1">
                <a:solidFill>
                  <a:srgbClr val="8BAB42"/>
                </a:solidFill>
              </a:rPr>
              <a:t>Kewenangan</a:t>
            </a:r>
            <a:r>
              <a:rPr lang="en-US">
                <a:solidFill>
                  <a:srgbClr val="8BAB42"/>
                </a:solidFill>
              </a:rPr>
              <a:t>/</a:t>
            </a:r>
            <a:r>
              <a:rPr lang="en-US" err="1">
                <a:solidFill>
                  <a:srgbClr val="8BAB42"/>
                </a:solidFill>
              </a:rPr>
              <a:t>tanggung-jawab</a:t>
            </a:r>
            <a:r>
              <a:rPr lang="en-US">
                <a:solidFill>
                  <a:srgbClr val="8BAB42"/>
                </a:solidFill>
              </a:rPr>
              <a:t> para pihak </a:t>
            </a:r>
            <a:r>
              <a:rPr lang="en-US" err="1">
                <a:solidFill>
                  <a:srgbClr val="8BAB42"/>
                </a:solidFill>
              </a:rPr>
              <a:t>pelaksana</a:t>
            </a:r>
            <a:r>
              <a:rPr lang="en-US">
                <a:solidFill>
                  <a:srgbClr val="8BAB42"/>
                </a:solidFill>
              </a:rPr>
              <a:t>.</a:t>
            </a:r>
          </a:p>
          <a:p>
            <a:pPr marL="285750" indent="-285750" algn="just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8BAB42"/>
                </a:solidFill>
              </a:rPr>
              <a:t>Tata </a:t>
            </a:r>
            <a:r>
              <a:rPr lang="en-US" err="1">
                <a:solidFill>
                  <a:srgbClr val="8BAB42"/>
                </a:solidFill>
              </a:rPr>
              <a:t>cara</a:t>
            </a:r>
            <a:r>
              <a:rPr lang="en-US">
                <a:solidFill>
                  <a:srgbClr val="8BAB42"/>
                </a:solidFill>
              </a:rPr>
              <a:t> pengadaan </a:t>
            </a:r>
            <a:r>
              <a:rPr lang="en-US" err="1">
                <a:solidFill>
                  <a:srgbClr val="8BAB42"/>
                </a:solidFill>
              </a:rPr>
              <a:t>barang</a:t>
            </a:r>
            <a:r>
              <a:rPr lang="en-US">
                <a:solidFill>
                  <a:srgbClr val="8BAB42"/>
                </a:solidFill>
              </a:rPr>
              <a:t>/</a:t>
            </a:r>
            <a:r>
              <a:rPr lang="en-US" err="1">
                <a:solidFill>
                  <a:srgbClr val="8BAB42"/>
                </a:solidFill>
              </a:rPr>
              <a:t>jasa</a:t>
            </a:r>
            <a:r>
              <a:rPr lang="en-US">
                <a:solidFill>
                  <a:srgbClr val="8BAB42"/>
                </a:solidFill>
              </a:rPr>
              <a:t> sekolah. </a:t>
            </a:r>
            <a:endParaRPr lang="id-ID" b="1">
              <a:solidFill>
                <a:srgbClr val="8BAB42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430390" y="3759151"/>
            <a:ext cx="364529" cy="110732"/>
          </a:xfrm>
          <a:prstGeom prst="roundRect">
            <a:avLst>
              <a:gd name="adj" fmla="val 28188"/>
            </a:avLst>
          </a:prstGeom>
          <a:solidFill>
            <a:srgbClr val="8B81D2"/>
          </a:solidFill>
          <a:ln>
            <a:solidFill>
              <a:srgbClr val="8B81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spc="-113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48727" y="3266708"/>
            <a:ext cx="8087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>
                <a:solidFill>
                  <a:srgbClr val="8B81D2"/>
                </a:solidFill>
                <a:latin typeface="Segoe Print" panose="02000600000000000000" pitchFamily="2" charset="0"/>
              </a:rPr>
              <a:t>Pengadaan </a:t>
            </a:r>
            <a:r>
              <a:rPr lang="en-US" sz="1600" b="1" u="sng" err="1">
                <a:solidFill>
                  <a:srgbClr val="8B81D2"/>
                </a:solidFill>
                <a:latin typeface="Segoe Print" panose="02000600000000000000" pitchFamily="2" charset="0"/>
              </a:rPr>
              <a:t>Barang</a:t>
            </a:r>
            <a:r>
              <a:rPr lang="en-US" sz="1600" b="1" u="sng">
                <a:solidFill>
                  <a:srgbClr val="8B81D2"/>
                </a:solidFill>
                <a:latin typeface="Segoe Print" panose="02000600000000000000" pitchFamily="2" charset="0"/>
              </a:rPr>
              <a:t>/</a:t>
            </a:r>
            <a:r>
              <a:rPr lang="en-US" sz="1600" b="1" u="sng" err="1">
                <a:solidFill>
                  <a:srgbClr val="8B81D2"/>
                </a:solidFill>
                <a:latin typeface="Segoe Print" panose="02000600000000000000" pitchFamily="2" charset="0"/>
              </a:rPr>
              <a:t>Jasa</a:t>
            </a:r>
            <a:r>
              <a:rPr lang="en-US" sz="1600" b="1" u="sng">
                <a:solidFill>
                  <a:srgbClr val="8B81D2"/>
                </a:solidFill>
                <a:latin typeface="Segoe Print" panose="02000600000000000000" pitchFamily="2" charset="0"/>
              </a:rPr>
              <a:t> Sekolah secara Daring (</a:t>
            </a:r>
            <a:r>
              <a:rPr lang="en-US" sz="1600" b="1" u="sng" err="1">
                <a:solidFill>
                  <a:srgbClr val="8B81D2"/>
                </a:solidFill>
                <a:latin typeface="Segoe Print" panose="02000600000000000000" pitchFamily="2" charset="0"/>
              </a:rPr>
              <a:t>SIPLah</a:t>
            </a:r>
            <a:r>
              <a:rPr lang="en-US" sz="1600" b="1" u="sng">
                <a:solidFill>
                  <a:srgbClr val="8B81D2"/>
                </a:solidFill>
                <a:latin typeface="Segoe Print" panose="02000600000000000000" pitchFamily="2" charset="0"/>
              </a:rPr>
              <a:t>)</a:t>
            </a:r>
          </a:p>
          <a:p>
            <a:pPr marL="285750" indent="-285750" algn="just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err="1">
                <a:solidFill>
                  <a:srgbClr val="8B81D2"/>
                </a:solidFill>
              </a:rPr>
              <a:t>Prinsip-prinsip</a:t>
            </a:r>
            <a:r>
              <a:rPr lang="en-US">
                <a:solidFill>
                  <a:srgbClr val="8B81D2"/>
                </a:solidFill>
              </a:rPr>
              <a:t> </a:t>
            </a:r>
            <a:r>
              <a:rPr lang="en-US" err="1">
                <a:solidFill>
                  <a:srgbClr val="8B81D2"/>
                </a:solidFill>
              </a:rPr>
              <a:t>umum</a:t>
            </a:r>
            <a:r>
              <a:rPr lang="en-US">
                <a:solidFill>
                  <a:srgbClr val="8B81D2"/>
                </a:solidFill>
              </a:rPr>
              <a:t> pengadaan </a:t>
            </a:r>
            <a:r>
              <a:rPr lang="en-US" err="1">
                <a:solidFill>
                  <a:srgbClr val="8B81D2"/>
                </a:solidFill>
              </a:rPr>
              <a:t>barang</a:t>
            </a:r>
            <a:r>
              <a:rPr lang="en-US">
                <a:solidFill>
                  <a:srgbClr val="8B81D2"/>
                </a:solidFill>
              </a:rPr>
              <a:t>/</a:t>
            </a:r>
            <a:r>
              <a:rPr lang="en-US" err="1">
                <a:solidFill>
                  <a:srgbClr val="8B81D2"/>
                </a:solidFill>
              </a:rPr>
              <a:t>jasa</a:t>
            </a:r>
            <a:r>
              <a:rPr lang="en-US">
                <a:solidFill>
                  <a:srgbClr val="8B81D2"/>
                </a:solidFill>
              </a:rPr>
              <a:t> sekolah secara daring (</a:t>
            </a:r>
            <a:r>
              <a:rPr lang="en-US" err="1">
                <a:solidFill>
                  <a:srgbClr val="8B81D2"/>
                </a:solidFill>
              </a:rPr>
              <a:t>SIPLah</a:t>
            </a:r>
            <a:r>
              <a:rPr lang="en-US">
                <a:solidFill>
                  <a:srgbClr val="8B81D2"/>
                </a:solidFill>
              </a:rPr>
              <a:t>). </a:t>
            </a:r>
          </a:p>
          <a:p>
            <a:pPr marL="285750" indent="-285750" algn="just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>
                <a:solidFill>
                  <a:srgbClr val="8B81D2"/>
                </a:solidFill>
              </a:rPr>
              <a:t>Tata </a:t>
            </a:r>
            <a:r>
              <a:rPr lang="en-US" err="1">
                <a:solidFill>
                  <a:srgbClr val="8B81D2"/>
                </a:solidFill>
              </a:rPr>
              <a:t>cara</a:t>
            </a:r>
            <a:r>
              <a:rPr lang="en-US">
                <a:solidFill>
                  <a:srgbClr val="8B81D2"/>
                </a:solidFill>
              </a:rPr>
              <a:t> </a:t>
            </a:r>
            <a:r>
              <a:rPr lang="en-US" err="1">
                <a:solidFill>
                  <a:srgbClr val="8B81D2"/>
                </a:solidFill>
              </a:rPr>
              <a:t>dan</a:t>
            </a:r>
            <a:r>
              <a:rPr lang="en-US">
                <a:solidFill>
                  <a:srgbClr val="8B81D2"/>
                </a:solidFill>
              </a:rPr>
              <a:t> proses </a:t>
            </a:r>
            <a:r>
              <a:rPr lang="en-US" err="1">
                <a:solidFill>
                  <a:srgbClr val="8B81D2"/>
                </a:solidFill>
              </a:rPr>
              <a:t>pelaksanaan</a:t>
            </a:r>
            <a:r>
              <a:rPr lang="en-US">
                <a:solidFill>
                  <a:srgbClr val="8B81D2"/>
                </a:solidFill>
              </a:rPr>
              <a:t>. </a:t>
            </a:r>
            <a:endParaRPr lang="id-ID" b="1">
              <a:solidFill>
                <a:srgbClr val="8B81D2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19668" y="4191540"/>
            <a:ext cx="679633" cy="602377"/>
            <a:chOff x="2346912" y="4333010"/>
            <a:chExt cx="1040282" cy="807522"/>
          </a:xfrm>
          <a:solidFill>
            <a:srgbClr val="D07576"/>
          </a:solidFill>
        </p:grpSpPr>
        <p:sp>
          <p:nvSpPr>
            <p:cNvPr id="55" name="Rounded Rectangle 54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430390" y="4683185"/>
            <a:ext cx="364529" cy="110732"/>
          </a:xfrm>
          <a:prstGeom prst="roundRect">
            <a:avLst>
              <a:gd name="adj" fmla="val 28188"/>
            </a:avLst>
          </a:prstGeom>
          <a:solidFill>
            <a:srgbClr val="D07576"/>
          </a:solidFill>
          <a:ln>
            <a:solidFill>
              <a:srgbClr val="D075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b="1" spc="-11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8727" y="4190742"/>
            <a:ext cx="80877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err="1">
                <a:solidFill>
                  <a:srgbClr val="D07576"/>
                </a:solidFill>
                <a:latin typeface="Segoe Print" panose="02000600000000000000" pitchFamily="2" charset="0"/>
              </a:rPr>
              <a:t>Kebijakan</a:t>
            </a:r>
            <a:r>
              <a:rPr lang="en-US" sz="1600" b="1" u="sng">
                <a:solidFill>
                  <a:srgbClr val="D07576"/>
                </a:solidFill>
                <a:latin typeface="Segoe Print" panose="02000600000000000000" pitchFamily="2" charset="0"/>
              </a:rPr>
              <a:t> Pengadaan </a:t>
            </a:r>
            <a:r>
              <a:rPr lang="en-US" sz="1600" b="1" u="sng" err="1">
                <a:solidFill>
                  <a:srgbClr val="D07576"/>
                </a:solidFill>
                <a:latin typeface="Segoe Print" panose="02000600000000000000" pitchFamily="2" charset="0"/>
              </a:rPr>
              <a:t>Buku</a:t>
            </a:r>
            <a:r>
              <a:rPr lang="en-US" sz="1600" b="1" u="sng">
                <a:solidFill>
                  <a:srgbClr val="D07576"/>
                </a:solidFill>
                <a:latin typeface="Segoe Print" panose="02000600000000000000" pitchFamily="2" charset="0"/>
              </a:rPr>
              <a:t> </a:t>
            </a:r>
            <a:r>
              <a:rPr lang="en-US" sz="1600" b="1" u="sng" err="1">
                <a:solidFill>
                  <a:srgbClr val="D07576"/>
                </a:solidFill>
                <a:latin typeface="Segoe Print" panose="02000600000000000000" pitchFamily="2" charset="0"/>
              </a:rPr>
              <a:t>melalui</a:t>
            </a:r>
            <a:r>
              <a:rPr lang="en-US" sz="1600" b="1" u="sng">
                <a:solidFill>
                  <a:srgbClr val="D07576"/>
                </a:solidFill>
                <a:latin typeface="Segoe Print" panose="02000600000000000000" pitchFamily="2" charset="0"/>
              </a:rPr>
              <a:t> Dana BOS</a:t>
            </a:r>
          </a:p>
          <a:p>
            <a:pPr algn="just"/>
            <a:r>
              <a:rPr lang="en-US">
                <a:solidFill>
                  <a:srgbClr val="D07576"/>
                </a:solidFill>
              </a:rPr>
              <a:t>Pengadaan </a:t>
            </a:r>
            <a:r>
              <a:rPr lang="en-US" err="1">
                <a:solidFill>
                  <a:srgbClr val="D07576"/>
                </a:solidFill>
              </a:rPr>
              <a:t>buku</a:t>
            </a:r>
            <a:r>
              <a:rPr lang="en-US">
                <a:solidFill>
                  <a:srgbClr val="D07576"/>
                </a:solidFill>
              </a:rPr>
              <a:t> </a:t>
            </a:r>
            <a:r>
              <a:rPr lang="en-US" err="1">
                <a:solidFill>
                  <a:srgbClr val="D07576"/>
                </a:solidFill>
              </a:rPr>
              <a:t>melalui</a:t>
            </a:r>
            <a:r>
              <a:rPr lang="en-US">
                <a:solidFill>
                  <a:srgbClr val="D07576"/>
                </a:solidFill>
              </a:rPr>
              <a:t> dana BOS </a:t>
            </a:r>
            <a:r>
              <a:rPr lang="en-US" err="1">
                <a:solidFill>
                  <a:srgbClr val="D07576"/>
                </a:solidFill>
              </a:rPr>
              <a:t>dilaksanakan</a:t>
            </a:r>
            <a:r>
              <a:rPr lang="en-US">
                <a:solidFill>
                  <a:srgbClr val="D07576"/>
                </a:solidFill>
              </a:rPr>
              <a:t> secara daring </a:t>
            </a:r>
            <a:r>
              <a:rPr lang="en-US" err="1">
                <a:solidFill>
                  <a:srgbClr val="D07576"/>
                </a:solidFill>
              </a:rPr>
              <a:t>melalui</a:t>
            </a:r>
            <a:r>
              <a:rPr lang="en-US">
                <a:solidFill>
                  <a:srgbClr val="D07576"/>
                </a:solidFill>
              </a:rPr>
              <a:t> platform </a:t>
            </a:r>
            <a:r>
              <a:rPr lang="en-US" err="1">
                <a:solidFill>
                  <a:srgbClr val="D07576"/>
                </a:solidFill>
              </a:rPr>
              <a:t>SIPLah</a:t>
            </a:r>
            <a:r>
              <a:rPr lang="en-US">
                <a:solidFill>
                  <a:srgbClr val="D07576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4188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1219" y="113086"/>
          <a:ext cx="621766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6" name="Diagram 5"/>
          <p:cNvGraphicFramePr/>
          <p:nvPr/>
        </p:nvGraphicFramePr>
        <p:xfrm>
          <a:off x="3018505" y="1805047"/>
          <a:ext cx="5582504" cy="2349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27" name="Rectangle 326">
            <a:extLst>
              <a:ext uri="{FF2B5EF4-FFF2-40B4-BE49-F238E27FC236}">
                <a16:creationId xmlns:a16="http://schemas.microsoft.com/office/drawing/2014/main" id="{D59D64BB-FD53-42C8-8009-5D61F70E32CB}"/>
              </a:ext>
            </a:extLst>
          </p:cNvPr>
          <p:cNvSpPr/>
          <p:nvPr/>
        </p:nvSpPr>
        <p:spPr>
          <a:xfrm>
            <a:off x="1437337" y="979801"/>
            <a:ext cx="6676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200" b="1" i="1" err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Sekolah</a:t>
            </a:r>
            <a:r>
              <a:rPr lang="en-US" sz="3200" b="1" i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3600" b="1" i="1" err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wajib</a:t>
            </a:r>
            <a:r>
              <a:rPr lang="en-US" sz="3200" b="1" i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3200" b="1" i="1" err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memperhatikan</a:t>
            </a:r>
            <a:r>
              <a:rPr lang="en-US" sz="3200" b="1" i="1">
                <a:solidFill>
                  <a:srgbClr val="FF0000"/>
                </a:solidFill>
                <a:latin typeface="+mj-lt"/>
                <a:ea typeface="Tahoma" pitchFamily="34" charset="0"/>
                <a:cs typeface="Tahoma" pitchFamily="34" charset="0"/>
              </a:rPr>
              <a:t>:</a:t>
            </a:r>
            <a:endParaRPr lang="id-ID" sz="2800" b="1" i="1">
              <a:solidFill>
                <a:srgbClr val="FF0000"/>
              </a:solidFill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55" y="1832385"/>
            <a:ext cx="1924050" cy="23812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804" y="4544078"/>
            <a:ext cx="6763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b="1" dirty="0"/>
              <a:t>*SE Ke-2 SIPLah No. 9954/D/LK/2019 Tentang PBJ di Sekolah melalui SIPLah</a:t>
            </a:r>
          </a:p>
        </p:txBody>
      </p:sp>
    </p:spTree>
    <p:extLst>
      <p:ext uri="{BB962C8B-B14F-4D97-AF65-F5344CB8AC3E}">
        <p14:creationId xmlns:p14="http://schemas.microsoft.com/office/powerpoint/2010/main" val="5634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43FC91-B6B3-4008-9567-DB0839A01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09343" y="650340"/>
            <a:ext cx="4945835" cy="449316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02876217"/>
              </p:ext>
            </p:extLst>
          </p:nvPr>
        </p:nvGraphicFramePr>
        <p:xfrm>
          <a:off x="-62606" y="113086"/>
          <a:ext cx="6756978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3852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4BE3F9-F3FF-44A6-8EEE-7C6F0A0C0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3441" y="756710"/>
            <a:ext cx="6007094" cy="4273704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07517354"/>
              </p:ext>
            </p:extLst>
          </p:nvPr>
        </p:nvGraphicFramePr>
        <p:xfrm>
          <a:off x="204094" y="113086"/>
          <a:ext cx="6756978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303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20F68B-1476-4481-910A-52798920F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428671"/>
            <a:ext cx="3583160" cy="4648154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983135583"/>
              </p:ext>
            </p:extLst>
          </p:nvPr>
        </p:nvGraphicFramePr>
        <p:xfrm>
          <a:off x="158755" y="52126"/>
          <a:ext cx="5975345" cy="44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2206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C04787-369A-4C91-9A72-E06EC1EF9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105" y="803059"/>
            <a:ext cx="8826513" cy="3812498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55849853"/>
              </p:ext>
            </p:extLst>
          </p:nvPr>
        </p:nvGraphicFramePr>
        <p:xfrm>
          <a:off x="61218" y="0"/>
          <a:ext cx="6351773" cy="6363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572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9404047"/>
              </p:ext>
            </p:extLst>
          </p:nvPr>
        </p:nvGraphicFramePr>
        <p:xfrm>
          <a:off x="158755" y="28376"/>
          <a:ext cx="5975345" cy="44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1" b="9264"/>
          <a:stretch/>
        </p:blipFill>
        <p:spPr>
          <a:xfrm>
            <a:off x="833340" y="462270"/>
            <a:ext cx="3759688" cy="46573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5" b="11275"/>
          <a:stretch/>
        </p:blipFill>
        <p:spPr>
          <a:xfrm>
            <a:off x="4779945" y="462269"/>
            <a:ext cx="3812311" cy="46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65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4589372"/>
              </p:ext>
            </p:extLst>
          </p:nvPr>
        </p:nvGraphicFramePr>
        <p:xfrm>
          <a:off x="158755" y="28376"/>
          <a:ext cx="5975345" cy="44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8" b="8803"/>
          <a:stretch/>
        </p:blipFill>
        <p:spPr>
          <a:xfrm>
            <a:off x="2337037" y="502315"/>
            <a:ext cx="4562530" cy="459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046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061898904"/>
              </p:ext>
            </p:extLst>
          </p:nvPr>
        </p:nvGraphicFramePr>
        <p:xfrm>
          <a:off x="0" y="108623"/>
          <a:ext cx="692802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13485" y="1191065"/>
            <a:ext cx="7585784" cy="3450603"/>
            <a:chOff x="713485" y="1191066"/>
            <a:chExt cx="6871879" cy="2665678"/>
          </a:xfrm>
        </p:grpSpPr>
        <p:sp>
          <p:nvSpPr>
            <p:cNvPr id="4" name="Flowchart: Delay 3"/>
            <p:cNvSpPr/>
            <p:nvPr/>
          </p:nvSpPr>
          <p:spPr>
            <a:xfrm>
              <a:off x="4094016" y="1192745"/>
              <a:ext cx="3491348" cy="2663999"/>
            </a:xfrm>
            <a:prstGeom prst="flowChartDela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" name="Flowchart: Delay 7"/>
            <p:cNvSpPr/>
            <p:nvPr/>
          </p:nvSpPr>
          <p:spPr>
            <a:xfrm rot="10800000">
              <a:off x="713485" y="1191066"/>
              <a:ext cx="3384000" cy="2663998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079173" y="1689033"/>
              <a:ext cx="1863437" cy="18111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id-ID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11439" y="2032839"/>
              <a:ext cx="2673925" cy="140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marR="0" lvl="0" indent="-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3A81BA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200 Juta (Barang Umum)</a:t>
              </a:r>
            </a:p>
            <a:p>
              <a:pPr marL="179388" marR="0" lvl="0" indent="-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3A81BA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Tidak ada batasan transaksi (Barang sudah HET Kemendikbud)</a:t>
              </a:r>
            </a:p>
            <a:p>
              <a:pPr marL="179388" marR="0" lvl="0" indent="-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d-ID" sz="1600" b="0" i="0" u="none" strike="noStrike" kern="0" cap="none" spc="0" normalizeH="0" baseline="0" noProof="0">
                  <a:ln>
                    <a:noFill/>
                  </a:ln>
                  <a:solidFill>
                    <a:srgbClr val="3A81BA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Selain itu diatur Juknis BOS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07459" y="2037531"/>
              <a:ext cx="2209800" cy="7435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9388" marR="0" lvl="0" indent="-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3A81BA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Maksimal 50 Juta</a:t>
              </a:r>
            </a:p>
            <a:p>
              <a:pPr marL="179388" marR="0" lvl="0" indent="-1793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id-ID" sz="1600" b="1" i="0" u="none" strike="noStrike" kern="0" cap="none" spc="0" normalizeH="0" baseline="0" noProof="0">
                  <a:ln>
                    <a:noFill/>
                  </a:ln>
                  <a:solidFill>
                    <a:srgbClr val="3A81BA">
                      <a:lumMod val="50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Diatas 50 Juta sesuai Juknis BOS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6571640-560E-4001-A688-718BECBC2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2777" y="2177083"/>
              <a:ext cx="1814945" cy="763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597079" y="1416854"/>
              <a:ext cx="2026317" cy="45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sym typeface="Arial"/>
                </a:rPr>
                <a:t>Permendikbud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sym typeface="Arial"/>
                </a:rPr>
                <a:t>No 3 Tahun 2019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11439" y="1450401"/>
              <a:ext cx="1814946" cy="451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d-ID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anose="020B0A04020102020204" pitchFamily="34" charset="0"/>
                  <a:sym typeface="Arial"/>
                </a:rPr>
                <a:t>Revisi Permendikbud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93651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817434389"/>
              </p:ext>
            </p:extLst>
          </p:nvPr>
        </p:nvGraphicFramePr>
        <p:xfrm>
          <a:off x="0" y="108623"/>
          <a:ext cx="692802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443756" y="1667814"/>
            <a:ext cx="701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1BA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1" i="0" u="none" strike="noStrike" kern="0" cap="none" spc="0" normalizeH="0" baseline="0" noProof="0">
                <a:ln>
                  <a:noFill/>
                </a:ln>
                <a:solidFill>
                  <a:srgbClr val="3A81BA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Menunggu revisi perubahan Permendikbud No 3 Tahun 2019 tentang Juknis BOS.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39705" y="2547635"/>
            <a:ext cx="701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1BA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1" i="0" u="none" strike="noStrike" kern="0" cap="none" spc="0" normalizeH="0" baseline="0" noProof="0">
                <a:ln>
                  <a:noFill/>
                </a:ln>
                <a:solidFill>
                  <a:srgbClr val="3A81BA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Rencana pra katalog tablet, baru selesai 3 minggu setelah revisi Permendikbud ditetapkan.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3437" y="823328"/>
            <a:ext cx="5721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d-ID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alligraphy" panose="03010101010101010101" pitchFamily="66" charset="0"/>
                <a:cs typeface="Arial"/>
                <a:sym typeface="Arial"/>
              </a:rPr>
              <a:t>Revisi Permendikbud No 3 Tahun 2019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63437" y="3070066"/>
            <a:ext cx="6696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1BA">
                  <a:lumMod val="50000"/>
                </a:srgbClr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d-ID" sz="1600" b="0" i="1" u="none" strike="noStrike" kern="0" cap="none" spc="0" normalizeH="0" baseline="0" noProof="0" dirty="0">
                <a:ln>
                  <a:noFill/>
                </a:ln>
                <a:solidFill>
                  <a:srgbClr val="3A81BA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Setelah itu jika barang telah tersedia pada SIPlah maka dapat melakukan pembelanjaan pada e-Purchasing tersebut.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39705" y="3654841"/>
            <a:ext cx="7019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81BA">
                  <a:lumMod val="50000"/>
                </a:srgb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id-ID" sz="1600" b="1" i="0" u="none" strike="noStrike" kern="0" cap="none" spc="0" normalizeH="0" baseline="0" noProof="0">
                <a:ln>
                  <a:noFill/>
                </a:ln>
                <a:solidFill>
                  <a:srgbClr val="3A81BA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Jika barang tidak tersedia dalam e-katalog maka dapat meminta bantuan kepada UKPBJ setempat.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06" y="2856636"/>
            <a:ext cx="1011633" cy="101163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2" y="1414923"/>
            <a:ext cx="1054637" cy="10546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014234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100378063"/>
              </p:ext>
            </p:extLst>
          </p:nvPr>
        </p:nvGraphicFramePr>
        <p:xfrm>
          <a:off x="55612" y="32973"/>
          <a:ext cx="7346674" cy="1055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8713" y="3986786"/>
            <a:ext cx="701519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d-ID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* Merujuk pada Permendagri tentang UKPBJ Pemerintah Daerah Nomor 112 Tahun 2018 Tentang Pembentukan UKPBJ </a:t>
            </a:r>
          </a:p>
        </p:txBody>
      </p:sp>
      <p:graphicFrame>
        <p:nvGraphicFramePr>
          <p:cNvPr id="20" name="Diagram 19"/>
          <p:cNvGraphicFramePr/>
          <p:nvPr/>
        </p:nvGraphicFramePr>
        <p:xfrm>
          <a:off x="308713" y="1162159"/>
          <a:ext cx="8446667" cy="2263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692217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46203"/>
            <a:ext cx="7886700" cy="577494"/>
          </a:xfrm>
        </p:spPr>
        <p:txBody>
          <a:bodyPr>
            <a:normAutofit fontScale="90000"/>
          </a:bodyPr>
          <a:lstStyle/>
          <a:p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Postur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Angg</a:t>
            </a:r>
            <a:r>
              <a:rPr lang="id-ID" sz="3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ran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Pendidikan</a:t>
            </a:r>
            <a:br>
              <a:rPr lang="en-ID" sz="3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APBN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tahun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2019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2"/>
          <a:srcRect t="5538" b="1990"/>
          <a:stretch/>
        </p:blipFill>
        <p:spPr>
          <a:xfrm>
            <a:off x="1496617" y="883106"/>
            <a:ext cx="6150769" cy="376543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358197" y="4873611"/>
            <a:ext cx="4944979" cy="257038"/>
          </a:xfrm>
        </p:spPr>
        <p:txBody>
          <a:bodyPr/>
          <a:lstStyle/>
          <a:p>
            <a:r>
              <a:rPr lang="en-ID"/>
              <a:t>KEMENTERIAN PENDIDIKAN DAN KEBUDAYAAN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811822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69655165"/>
              </p:ext>
            </p:extLst>
          </p:nvPr>
        </p:nvGraphicFramePr>
        <p:xfrm>
          <a:off x="61219" y="113086"/>
          <a:ext cx="6412733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40" name="Slide Number Placeholder 1"/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graphicFrame>
        <p:nvGraphicFramePr>
          <p:cNvPr id="41" name="Diagram 40"/>
          <p:cNvGraphicFramePr/>
          <p:nvPr>
            <p:extLst>
              <p:ext uri="{D42A27DB-BD31-4B8C-83A1-F6EECF244321}">
                <p14:modId xmlns:p14="http://schemas.microsoft.com/office/powerpoint/2010/main" val="1827979957"/>
              </p:ext>
            </p:extLst>
          </p:nvPr>
        </p:nvGraphicFramePr>
        <p:xfrm>
          <a:off x="2173419" y="607768"/>
          <a:ext cx="6793160" cy="439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2" name="Oval 41"/>
          <p:cNvSpPr/>
          <p:nvPr/>
        </p:nvSpPr>
        <p:spPr>
          <a:xfrm>
            <a:off x="2227801" y="954464"/>
            <a:ext cx="1115900" cy="10927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29" tIns="45714" rIns="91429" bIns="45714" spcCol="0" rtlCol="0" anchor="ctr"/>
          <a:lstStyle/>
          <a:p>
            <a:pPr algn="ctr"/>
            <a:r>
              <a:rPr lang="en-US" sz="3200">
                <a:latin typeface="Arial Black" pitchFamily="34" charset="0"/>
              </a:rPr>
              <a:t>1</a:t>
            </a:r>
          </a:p>
        </p:txBody>
      </p:sp>
      <p:sp>
        <p:nvSpPr>
          <p:cNvPr id="44" name="Oval 43"/>
          <p:cNvSpPr/>
          <p:nvPr/>
        </p:nvSpPr>
        <p:spPr>
          <a:xfrm>
            <a:off x="2538485" y="2265531"/>
            <a:ext cx="1103897" cy="1063676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29" tIns="45714" rIns="91429" bIns="45714" spcCol="0" rtlCol="0" anchor="ctr"/>
          <a:lstStyle/>
          <a:p>
            <a:pPr algn="ctr"/>
            <a:r>
              <a:rPr lang="en-US" sz="3200">
                <a:latin typeface="Arial Black" pitchFamily="34" charset="0"/>
              </a:rPr>
              <a:t>2</a:t>
            </a:r>
          </a:p>
        </p:txBody>
      </p:sp>
      <p:sp>
        <p:nvSpPr>
          <p:cNvPr id="45" name="Oval 44"/>
          <p:cNvSpPr/>
          <p:nvPr/>
        </p:nvSpPr>
        <p:spPr>
          <a:xfrm>
            <a:off x="2192888" y="3590124"/>
            <a:ext cx="1115900" cy="1085028"/>
          </a:xfrm>
          <a:prstGeom prst="ellipse">
            <a:avLst/>
          </a:prstGeom>
          <a:solidFill>
            <a:srgbClr val="10D2C9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29" tIns="45714" rIns="91429" bIns="45714" spcCol="0" rtlCol="0" anchor="ctr"/>
          <a:lstStyle/>
          <a:p>
            <a:pPr algn="ctr"/>
            <a:r>
              <a:rPr lang="en-US" sz="3200">
                <a:latin typeface="Arial Black" pitchFamily="34" charset="0"/>
              </a:rPr>
              <a:t>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337287" y="1473674"/>
            <a:ext cx="1764464" cy="2220676"/>
          </a:xfrm>
          <a:prstGeom prst="roundRect">
            <a:avLst/>
          </a:prstGeom>
          <a:solidFill>
            <a:srgbClr val="D72727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latin typeface="Arial Rounded MT Bold" pitchFamily="34" charset="0"/>
            </a:endParaRPr>
          </a:p>
          <a:p>
            <a:pPr algn="ctr"/>
            <a:r>
              <a:rPr lang="en-US" sz="2400">
                <a:latin typeface="Arial Rounded MT Bold" pitchFamily="34" charset="0"/>
              </a:rPr>
              <a:t>TIGA (3)</a:t>
            </a:r>
          </a:p>
          <a:p>
            <a:pPr algn="ctr"/>
            <a:r>
              <a:rPr lang="en-US" sz="2400">
                <a:latin typeface="Arial Rounded MT Bold" pitchFamily="34" charset="0"/>
              </a:rPr>
              <a:t>PRINSIP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15" y="1511417"/>
            <a:ext cx="661607" cy="6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14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1218" y="113086"/>
          <a:ext cx="6885491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3" name="Slide Number Placeholder 1"/>
          <p:cNvSpPr>
            <a:spLocks noGrp="1"/>
          </p:cNvSpPr>
          <p:nvPr>
            <p:ph type="sldNum" idx="12"/>
          </p:nvPr>
        </p:nvSpPr>
        <p:spPr>
          <a:xfrm>
            <a:off x="7904608" y="4841220"/>
            <a:ext cx="1487400" cy="3156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24" name="TextBox 23"/>
          <p:cNvSpPr txBox="1"/>
          <p:nvPr/>
        </p:nvSpPr>
        <p:spPr>
          <a:xfrm>
            <a:off x="2817665" y="1748546"/>
            <a:ext cx="627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Komoditas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barang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tidak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terdaftar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dalam</a:t>
            </a:r>
            <a:r>
              <a:rPr lang="en-US" sz="200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latin typeface="Tahoma" pitchFamily="34" charset="0"/>
                <a:ea typeface="Tahoma" pitchFamily="34" charset="0"/>
                <a:cs typeface="Tahoma" pitchFamily="34" charset="0"/>
              </a:rPr>
              <a:t>SIPLah</a:t>
            </a:r>
            <a:endParaRPr lang="en-US" sz="200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25" name="Picture 2" descr="E:\itjok\My Pictures\Power Point\simbol\icon-evaluasi-png-5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0890" y="1362838"/>
            <a:ext cx="1895469" cy="1571636"/>
          </a:xfrm>
          <a:prstGeom prst="rect">
            <a:avLst/>
          </a:prstGeom>
          <a:noFill/>
        </p:spPr>
      </p:pic>
      <p:sp>
        <p:nvSpPr>
          <p:cNvPr id="26" name="Oval 25"/>
          <p:cNvSpPr/>
          <p:nvPr/>
        </p:nvSpPr>
        <p:spPr>
          <a:xfrm>
            <a:off x="2396359" y="1759161"/>
            <a:ext cx="428628" cy="480053"/>
          </a:xfrm>
          <a:prstGeom prst="ellipse">
            <a:avLst/>
          </a:prstGeom>
          <a:solidFill>
            <a:srgbClr val="17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Tahoma" pitchFamily="34" charset="0"/>
                <a:ea typeface="Tahoma" pitchFamily="34" charset="0"/>
                <a:cs typeface="Tahoma" pitchFamily="34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>
          <a:xfrm>
            <a:off x="2389037" y="2322437"/>
            <a:ext cx="428628" cy="480053"/>
          </a:xfrm>
          <a:prstGeom prst="ellipse">
            <a:avLst/>
          </a:prstGeom>
          <a:solidFill>
            <a:srgbClr val="1777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824987" y="2311290"/>
            <a:ext cx="6275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err="1"/>
              <a:t>Harga+ongkir</a:t>
            </a:r>
            <a:r>
              <a:rPr lang="en-US" sz="2000"/>
              <a:t> </a:t>
            </a:r>
            <a:r>
              <a:rPr lang="en-US" sz="2000" err="1"/>
              <a:t>lebih</a:t>
            </a:r>
            <a:r>
              <a:rPr lang="en-US" sz="2000"/>
              <a:t> </a:t>
            </a:r>
            <a:r>
              <a:rPr lang="en-US" sz="2000" err="1"/>
              <a:t>mahal</a:t>
            </a:r>
            <a:r>
              <a:rPr lang="en-US" sz="2000"/>
              <a:t> </a:t>
            </a:r>
            <a:r>
              <a:rPr lang="en-US" sz="2000" err="1"/>
              <a:t>dari</a:t>
            </a:r>
            <a:r>
              <a:rPr lang="en-US" sz="2000"/>
              <a:t> </a:t>
            </a:r>
            <a:r>
              <a:rPr lang="en-US" sz="2000" err="1"/>
              <a:t>toko</a:t>
            </a:r>
            <a:r>
              <a:rPr lang="en-US" sz="2000"/>
              <a:t> </a:t>
            </a:r>
            <a:r>
              <a:rPr lang="en-US" sz="2000" err="1"/>
              <a:t>sekitar</a:t>
            </a:r>
            <a:endParaRPr lang="en-ID" sz="2000"/>
          </a:p>
        </p:txBody>
      </p:sp>
      <p:sp>
        <p:nvSpPr>
          <p:cNvPr id="29" name="Rounded Rectangular Callout 28"/>
          <p:cNvSpPr/>
          <p:nvPr/>
        </p:nvSpPr>
        <p:spPr>
          <a:xfrm>
            <a:off x="1951530" y="760708"/>
            <a:ext cx="1746913" cy="615778"/>
          </a:xfrm>
          <a:prstGeom prst="wedgeRoundRectCallout">
            <a:avLst>
              <a:gd name="adj1" fmla="val -56771"/>
              <a:gd name="adj2" fmla="val 8023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err="1">
                <a:solidFill>
                  <a:srgbClr val="FF0000"/>
                </a:solidFill>
                <a:latin typeface="Roboto Condensed" charset="0"/>
                <a:ea typeface="Roboto Condensed" charset="0"/>
                <a:cs typeface="Tahoma" pitchFamily="34" charset="0"/>
              </a:rPr>
              <a:t>Permasalahan</a:t>
            </a:r>
            <a:endParaRPr lang="en-US" b="1">
              <a:solidFill>
                <a:srgbClr val="FF0000"/>
              </a:solidFill>
              <a:latin typeface="Roboto Condensed" charset="0"/>
              <a:ea typeface="Roboto Condensed" charset="0"/>
              <a:cs typeface="Tahoma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604855" y="3205092"/>
            <a:ext cx="1643074" cy="1428760"/>
            <a:chOff x="1714480" y="3071810"/>
            <a:chExt cx="1643074" cy="1428760"/>
          </a:xfrm>
        </p:grpSpPr>
        <p:pic>
          <p:nvPicPr>
            <p:cNvPr id="31" name="Picture 3" descr="E:\itjok\My Pictures\Power Point\simbol\people-man-flag-on-diagram-260nw-311493143.jpg.png"/>
            <p:cNvPicPr>
              <a:picLocks noChangeAspect="1" noChangeArrowheads="1"/>
            </p:cNvPicPr>
            <p:nvPr/>
          </p:nvPicPr>
          <p:blipFill>
            <a:blip r:embed="rId9" cstate="print"/>
            <a:srcRect l="12146" r="12118" b="8928"/>
            <a:stretch>
              <a:fillRect/>
            </a:stretch>
          </p:blipFill>
          <p:spPr bwMode="auto">
            <a:xfrm>
              <a:off x="1714480" y="3071810"/>
              <a:ext cx="1643074" cy="14287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2" name="Rectangle 31"/>
            <p:cNvSpPr/>
            <p:nvPr/>
          </p:nvSpPr>
          <p:spPr>
            <a:xfrm>
              <a:off x="2928926" y="3714752"/>
              <a:ext cx="285752" cy="78581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71736" y="3929066"/>
              <a:ext cx="285752" cy="571504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14546" y="4143380"/>
              <a:ext cx="285752" cy="35719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57356" y="4286256"/>
              <a:ext cx="285752" cy="2143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78" y="3919472"/>
            <a:ext cx="531386" cy="55995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044392" y="3771539"/>
            <a:ext cx="59174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Sekolah</a:t>
            </a:r>
            <a:r>
              <a:rPr lang="en-US" sz="2000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mengarahkan toko terdekat/langganan </a:t>
            </a:r>
            <a:r>
              <a:rPr lang="en-US" sz="2000" err="1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mendaftar</a:t>
            </a:r>
            <a:r>
              <a:rPr lang="en-US" sz="2000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didalam</a:t>
            </a:r>
            <a:r>
              <a:rPr lang="en-US" sz="2000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000" err="1">
                <a:solidFill>
                  <a:srgbClr val="DAA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SIPLah</a:t>
            </a:r>
            <a:endParaRPr lang="en-US" sz="2000">
              <a:solidFill>
                <a:srgbClr val="DAA6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9" name="Rounded Rectangular Callout 38"/>
          <p:cNvSpPr/>
          <p:nvPr/>
        </p:nvSpPr>
        <p:spPr>
          <a:xfrm>
            <a:off x="2073634" y="2897203"/>
            <a:ext cx="1746913" cy="615778"/>
          </a:xfrm>
          <a:prstGeom prst="wedgeRoundRectCallout">
            <a:avLst>
              <a:gd name="adj1" fmla="val -48593"/>
              <a:gd name="adj2" fmla="val 10033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>
                <a:solidFill>
                  <a:srgbClr val="00B050"/>
                </a:solidFill>
                <a:latin typeface="Laila Medium" pitchFamily="2" charset="0"/>
                <a:ea typeface="Tahoma" pitchFamily="34" charset="0"/>
                <a:cs typeface="Laila Medium" pitchFamily="2" charset="0"/>
              </a:rPr>
              <a:t>Solusi</a:t>
            </a:r>
            <a:endParaRPr lang="en-US" sz="1800" b="1">
              <a:solidFill>
                <a:srgbClr val="00B050"/>
              </a:solidFill>
              <a:latin typeface="Laila Medium" pitchFamily="2" charset="0"/>
              <a:ea typeface="Tahoma" pitchFamily="34" charset="0"/>
              <a:cs typeface="Laila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952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C4BD3D4-23A0-48EA-9A32-D32410D67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ARSITEKTUR SISTEM ELEKTRONIK BOS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DD002C-04CF-4E29-91DD-5450AEB2F9C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E9D2004-D498-4B5E-9885-6BE9BCE10B42}"/>
              </a:ext>
            </a:extLst>
          </p:cNvPr>
          <p:cNvSpPr/>
          <p:nvPr/>
        </p:nvSpPr>
        <p:spPr>
          <a:xfrm>
            <a:off x="6975134" y="2365349"/>
            <a:ext cx="1488734" cy="41563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CMS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97541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1392C8-A791-4E07-8352-215AD675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KONTEKS SISTEM ELEKTRONIK DANA BOS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20BC10-363E-4EA9-A051-17769556B7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83152F-6A5C-4741-9E09-CA97E08D4FCF}"/>
              </a:ext>
            </a:extLst>
          </p:cNvPr>
          <p:cNvSpPr/>
          <p:nvPr/>
        </p:nvSpPr>
        <p:spPr>
          <a:xfrm>
            <a:off x="2285895" y="3934884"/>
            <a:ext cx="2590905" cy="737748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39770A-DC65-42A2-B39F-8AF50F7E9314}"/>
              </a:ext>
            </a:extLst>
          </p:cNvPr>
          <p:cNvSpPr txBox="1"/>
          <p:nvPr/>
        </p:nvSpPr>
        <p:spPr>
          <a:xfrm>
            <a:off x="2190985" y="3934884"/>
            <a:ext cx="26858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Saat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ini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baru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dapat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transaksi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200" b="1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melalui</a:t>
            </a:r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b="1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Bank Pembangunan Daerah:</a:t>
            </a:r>
          </a:p>
          <a:p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Jabar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, 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Jateng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Jatim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Kaltimtara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Sumselbabel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BPD </a:t>
            </a:r>
            <a:r>
              <a:rPr lang="en-US" sz="1200" i="1" err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Sulselsulbar</a:t>
            </a:r>
            <a:r>
              <a:rPr lang="en-US" sz="1200" i="1">
                <a:solidFill>
                  <a:srgbClr val="0C013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Bank NTB Syariah)</a:t>
            </a:r>
          </a:p>
        </p:txBody>
      </p:sp>
    </p:spTree>
    <p:extLst>
      <p:ext uri="{BB962C8B-B14F-4D97-AF65-F5344CB8AC3E}">
        <p14:creationId xmlns:p14="http://schemas.microsoft.com/office/powerpoint/2010/main" val="32946797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7F81255-7710-4D8F-99C4-676C6E7D4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INTEGRASI PENGELOLAAN DANA BOS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F1A00-16C3-4354-9CD4-DB31871C383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F6E826-7A71-468C-8E2E-6669A63CD2CC}"/>
              </a:ext>
            </a:extLst>
          </p:cNvPr>
          <p:cNvSpPr/>
          <p:nvPr/>
        </p:nvSpPr>
        <p:spPr>
          <a:xfrm>
            <a:off x="3317534" y="3514017"/>
            <a:ext cx="1352707" cy="460978"/>
          </a:xfrm>
          <a:prstGeom prst="roundRect">
            <a:avLst/>
          </a:prstGeom>
          <a:solidFill>
            <a:srgbClr val="9DC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CMS</a:t>
            </a:r>
            <a:endParaRPr lang="en-ID" sz="12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7B84D70-F815-414D-A69E-D21FF508AD5F}"/>
              </a:ext>
            </a:extLst>
          </p:cNvPr>
          <p:cNvSpPr/>
          <p:nvPr/>
        </p:nvSpPr>
        <p:spPr>
          <a:xfrm>
            <a:off x="7405885" y="2935905"/>
            <a:ext cx="770816" cy="770816"/>
          </a:xfrm>
          <a:prstGeom prst="ellipse">
            <a:avLst/>
          </a:prstGeom>
          <a:solidFill>
            <a:srgbClr val="5A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CMS</a:t>
            </a:r>
            <a:endParaRPr lang="en-ID" sz="1200"/>
          </a:p>
        </p:txBody>
      </p:sp>
    </p:spTree>
    <p:extLst>
      <p:ext uri="{BB962C8B-B14F-4D97-AF65-F5344CB8AC3E}">
        <p14:creationId xmlns:p14="http://schemas.microsoft.com/office/powerpoint/2010/main" val="3853989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E47A903-7564-46D1-BD57-C8E3E90AD9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/>
              <a:t>TIMELINE APLIKASI PENGELOLAAN DANA BOS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E5B595-A378-487B-8D25-89BAE913307E}"/>
              </a:ext>
            </a:extLst>
          </p:cNvPr>
          <p:cNvPicPr/>
          <p:nvPr/>
        </p:nvPicPr>
        <p:blipFill rotWithShape="1">
          <a:blip r:embed="rId3"/>
          <a:srcRect b="5755"/>
          <a:stretch/>
        </p:blipFill>
        <p:spPr>
          <a:xfrm>
            <a:off x="914400" y="697069"/>
            <a:ext cx="7659149" cy="3649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79314D-7C99-4D56-A4F0-F36497E51020}"/>
              </a:ext>
            </a:extLst>
          </p:cNvPr>
          <p:cNvSpPr/>
          <p:nvPr/>
        </p:nvSpPr>
        <p:spPr>
          <a:xfrm>
            <a:off x="2675187" y="2969911"/>
            <a:ext cx="702803" cy="188925"/>
          </a:xfrm>
          <a:prstGeom prst="rect">
            <a:avLst/>
          </a:prstGeom>
          <a:solidFill>
            <a:srgbClr val="E45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CMS</a:t>
            </a:r>
            <a:endParaRPr lang="en-ID" sz="900"/>
          </a:p>
        </p:txBody>
      </p:sp>
    </p:spTree>
    <p:extLst>
      <p:ext uri="{BB962C8B-B14F-4D97-AF65-F5344CB8AC3E}">
        <p14:creationId xmlns:p14="http://schemas.microsoft.com/office/powerpoint/2010/main" val="363483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2"/>
          <p:cNvGrpSpPr/>
          <p:nvPr/>
        </p:nvGrpSpPr>
        <p:grpSpPr>
          <a:xfrm>
            <a:off x="0" y="4888608"/>
            <a:ext cx="9144000" cy="254892"/>
            <a:chOff x="0" y="0"/>
            <a:chExt cx="25061553" cy="1205611"/>
          </a:xfrm>
          <a:solidFill>
            <a:schemeClr val="accent1">
              <a:lumMod val="50000"/>
            </a:schemeClr>
          </a:solidFill>
        </p:grpSpPr>
        <p:sp>
          <p:nvSpPr>
            <p:cNvPr id="9" name="AutoShape 13"/>
            <p:cNvSpPr/>
            <p:nvPr/>
          </p:nvSpPr>
          <p:spPr>
            <a:xfrm>
              <a:off x="0" y="0"/>
              <a:ext cx="25061553" cy="1205611"/>
            </a:xfrm>
            <a:prstGeom prst="rect">
              <a:avLst/>
            </a:prstGeom>
            <a:grpFill/>
          </p:spPr>
        </p:sp>
        <p:sp>
          <p:nvSpPr>
            <p:cNvPr id="10" name="TextBox 14"/>
            <p:cNvSpPr txBox="1"/>
            <p:nvPr/>
          </p:nvSpPr>
          <p:spPr>
            <a:xfrm>
              <a:off x="9291787" y="247912"/>
              <a:ext cx="15002335" cy="78852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r" defTabSz="457200">
                <a:lnSpc>
                  <a:spcPts val="1260"/>
                </a:lnSpc>
                <a:buClrTx/>
              </a:pPr>
              <a:r>
                <a:rPr lang="en-US" sz="1000" b="1" kern="1200" spc="72" err="1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SIPLah</a:t>
              </a:r>
              <a:r>
                <a:rPr lang="en-US" sz="900" b="1" kern="1200" spc="72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 | </a:t>
              </a:r>
              <a:r>
                <a:rPr lang="en-US" sz="900" b="1" kern="1200" spc="72" err="1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Sistem</a:t>
              </a:r>
              <a:r>
                <a:rPr lang="en-US" sz="900" b="1" kern="1200" spc="72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 </a:t>
              </a:r>
              <a:r>
                <a:rPr lang="en-US" sz="900" b="1" kern="1200" spc="72" err="1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Informasi</a:t>
              </a:r>
              <a:r>
                <a:rPr lang="en-US" sz="900" b="1" kern="1200" spc="72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 </a:t>
              </a:r>
              <a:r>
                <a:rPr lang="en-US" sz="900" b="1" kern="1200" spc="72" err="1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Pengadaan</a:t>
              </a:r>
              <a:r>
                <a:rPr lang="en-US" sz="900" b="1" kern="1200" spc="72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 di </a:t>
              </a:r>
              <a:r>
                <a:rPr lang="en-US" sz="900" b="1" kern="1200" spc="72" err="1">
                  <a:solidFill>
                    <a:prstClr val="white"/>
                  </a:solidFill>
                  <a:latin typeface="Quicksand"/>
                  <a:ea typeface="+mn-ea"/>
                  <a:cs typeface="+mn-cs"/>
                </a:rPr>
                <a:t>Sekolah</a:t>
              </a:r>
              <a:endParaRPr lang="en-US" sz="900" b="1" kern="1200" spc="72">
                <a:solidFill>
                  <a:prstClr val="white"/>
                </a:solidFill>
                <a:latin typeface="Quicksand"/>
                <a:ea typeface="+mn-ea"/>
                <a:cs typeface="+mn-cs"/>
              </a:endParaRPr>
            </a:p>
          </p:txBody>
        </p:sp>
      </p:grpSp>
      <p:sp>
        <p:nvSpPr>
          <p:cNvPr id="21" name="TextBox 5"/>
          <p:cNvSpPr txBox="1"/>
          <p:nvPr/>
        </p:nvSpPr>
        <p:spPr>
          <a:xfrm>
            <a:off x="2650839" y="618483"/>
            <a:ext cx="1617937" cy="2180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457200">
              <a:lnSpc>
                <a:spcPts val="1677"/>
              </a:lnSpc>
              <a:spcBef>
                <a:spcPct val="0"/>
              </a:spcBef>
              <a:buClrTx/>
              <a:buFont typeface="Arial"/>
              <a:buChar char="•"/>
            </a:pPr>
            <a:r>
              <a:rPr lang="en-US" sz="1300" b="1" kern="1200" spc="51">
                <a:solidFill>
                  <a:srgbClr val="FFFFFF"/>
                </a:solidFill>
                <a:latin typeface="Aileron Regular"/>
                <a:ea typeface="+mn-ea"/>
                <a:cs typeface="+mn-cs"/>
              </a:rPr>
              <a:t>PROBLEM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08" y="697538"/>
            <a:ext cx="1422031" cy="14220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0500" y="2263684"/>
            <a:ext cx="8763000" cy="369332"/>
          </a:xfrm>
          <a:prstGeom prst="rect">
            <a:avLst/>
          </a:prstGeom>
          <a:solidFill>
            <a:srgbClr val="00759E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 defTabSz="457200">
              <a:buClrTx/>
            </a:pPr>
            <a:r>
              <a:rPr lang="en-US" sz="1800" b="1" kern="1200">
                <a:solidFill>
                  <a:prstClr val="white"/>
                </a:solidFill>
                <a:latin typeface="Calibri"/>
              </a:rPr>
              <a:t>Marketplace sebagai mitra Operator pasar daring SIPLah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653" y="383758"/>
            <a:ext cx="2145156" cy="2145156"/>
          </a:xfrm>
          <a:prstGeom prst="rect">
            <a:avLst/>
          </a:prstGeom>
        </p:spPr>
      </p:pic>
      <p:pic>
        <p:nvPicPr>
          <p:cNvPr id="14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8" y="868660"/>
            <a:ext cx="2909835" cy="1066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6" y="2624302"/>
            <a:ext cx="678043" cy="67804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24898" y="2715045"/>
            <a:ext cx="2995691" cy="89255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defTabSz="457200">
              <a:buClrTx/>
            </a:pPr>
            <a:r>
              <a:rPr lang="en-US" sz="160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Tidak ada uang APBN yang keluar</a:t>
            </a:r>
            <a:r>
              <a:rPr lang="en-US" sz="180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 </a:t>
            </a:r>
          </a:p>
          <a:p>
            <a:pPr algn="just" defTabSz="457200">
              <a:buClrTx/>
            </a:pPr>
            <a:endParaRPr lang="en-US" sz="1800" b="1" kern="1200">
              <a:solidFill>
                <a:prstClr val="white"/>
              </a:solidFill>
              <a:latin typeface="Calibri"/>
              <a:cs typeface="Aharoni" pitchFamily="2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33407" y="3490286"/>
            <a:ext cx="3003851" cy="81560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sz="160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Mitra daring yang membangun sistem </a:t>
            </a:r>
          </a:p>
          <a:p>
            <a:pPr defTabSz="457200">
              <a:buClrTx/>
            </a:pPr>
            <a:endParaRPr lang="en-US" sz="1500" b="1" kern="1200">
              <a:solidFill>
                <a:prstClr val="white"/>
              </a:solidFill>
              <a:latin typeface="Calibri"/>
              <a:cs typeface="Aharoni" pitchFamily="2" charset="-79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4" y="3504149"/>
            <a:ext cx="703753" cy="703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2728740"/>
            <a:ext cx="654339" cy="6543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24500" y="2698133"/>
            <a:ext cx="3429000" cy="80791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defTabSz="457200">
              <a:buClrTx/>
            </a:pPr>
            <a:r>
              <a:rPr lang="en-US" sz="155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Tidak ada biaya pungutan</a:t>
            </a:r>
          </a:p>
          <a:p>
            <a:pPr defTabSz="457200">
              <a:buClrTx/>
            </a:pPr>
            <a:r>
              <a:rPr lang="en-US" sz="155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(baik pada saat registrasi maupun pada saat proses transaksi) 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254" y="3504149"/>
            <a:ext cx="1202322" cy="8000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24500" y="3575196"/>
            <a:ext cx="3429000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 defTabSz="457200">
              <a:buClrTx/>
            </a:pPr>
            <a:r>
              <a:rPr lang="en-US" sz="1350" b="1" kern="1200">
                <a:solidFill>
                  <a:prstClr val="white"/>
                </a:solidFill>
                <a:latin typeface="Calibri"/>
                <a:cs typeface="Aharoni" pitchFamily="2" charset="-79"/>
              </a:rPr>
              <a:t>Maksimal dalam waktu 1x24 jam setelah transfer pembayaran masuk laman mitra SIPLah harus segera ditansfer ke toko penyedia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199" y="805835"/>
            <a:ext cx="895350" cy="1276350"/>
          </a:xfrm>
          <a:prstGeom prst="rect">
            <a:avLst/>
          </a:prstGeom>
        </p:spPr>
      </p:pic>
      <p:sp>
        <p:nvSpPr>
          <p:cNvPr id="27" name="Chevron 26"/>
          <p:cNvSpPr/>
          <p:nvPr/>
        </p:nvSpPr>
        <p:spPr>
          <a:xfrm>
            <a:off x="129540" y="107538"/>
            <a:ext cx="5753640" cy="507296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Chevron 4"/>
          <p:cNvSpPr txBox="1"/>
          <p:nvPr/>
        </p:nvSpPr>
        <p:spPr>
          <a:xfrm>
            <a:off x="345219" y="220620"/>
            <a:ext cx="5347052" cy="2932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spcFirstLastPara="0" vert="horz" wrap="square" lIns="31750" tIns="15875" rIns="0" bIns="15875" numCol="1" spcCol="1270" anchor="ctr" anchorCtr="0">
            <a:noAutofit/>
          </a:bodyPr>
          <a:lstStyle/>
          <a:p>
            <a:pPr marL="0" marR="0" lvl="0" indent="0" algn="ctr" defTabSz="111125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Marketplace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sebagai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mitra</a:t>
            </a: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SIPLah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56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https://siplah.kemdikbud.go.id/img/peso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93867"/>
            <a:ext cx="1678731" cy="108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s://siplah.kemdikbud.go.id/img/eurek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827" y="1579811"/>
            <a:ext cx="2648147" cy="74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6" descr="https://siplah.kemdikbud.go.id/img/blanj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74807"/>
            <a:ext cx="2094523" cy="87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s://siplah.kemdikbud.go.id/img/ladang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661704"/>
            <a:ext cx="1909137" cy="97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10" descr="https://siplah.kemdikbud.go.id/img/inti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130" y="2748088"/>
            <a:ext cx="1635794" cy="95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12" descr="https://siplah.kemdikbud.go.id/img/blibli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36714"/>
            <a:ext cx="2364153" cy="8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190500" y="63658"/>
            <a:ext cx="5753640" cy="507296"/>
            <a:chOff x="189581" y="267"/>
            <a:chExt cx="5753640" cy="507296"/>
          </a:xfrm>
        </p:grpSpPr>
        <p:sp>
          <p:nvSpPr>
            <p:cNvPr id="15" name="Chevron 14"/>
            <p:cNvSpPr/>
            <p:nvPr/>
          </p:nvSpPr>
          <p:spPr>
            <a:xfrm>
              <a:off x="189581" y="267"/>
              <a:ext cx="5753640" cy="507296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4"/>
            <p:cNvSpPr txBox="1"/>
            <p:nvPr/>
          </p:nvSpPr>
          <p:spPr>
            <a:xfrm>
              <a:off x="443229" y="267"/>
              <a:ext cx="5246344" cy="5072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15875" rIns="0" bIns="15875" numCol="1" spcCol="1270" anchor="ctr" anchorCtr="0">
              <a:noAutofit/>
            </a:bodyPr>
            <a:lstStyle/>
            <a:p>
              <a:pPr lvl="0" algn="ctr" defTabSz="1111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b="1" i="0" kern="1200"/>
                <a:t>Marketplace sebagai mitra SIPLah</a:t>
              </a:r>
              <a:endParaRPr lang="en-US" sz="25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702632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89359-FFDA-034D-9952-610671983D53}"/>
              </a:ext>
            </a:extLst>
          </p:cNvPr>
          <p:cNvSpPr/>
          <p:nvPr/>
        </p:nvSpPr>
        <p:spPr>
          <a:xfrm>
            <a:off x="4415408" y="820276"/>
            <a:ext cx="993810" cy="362257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943F06-F086-424C-BA63-E663F2EEF0B1}"/>
              </a:ext>
            </a:extLst>
          </p:cNvPr>
          <p:cNvSpPr txBox="1"/>
          <p:nvPr/>
        </p:nvSpPr>
        <p:spPr>
          <a:xfrm>
            <a:off x="4436629" y="4176585"/>
            <a:ext cx="10192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latin typeface="Comic Sans MS" panose="030F0702030302020204" pitchFamily="66" charset="0"/>
              </a:rPr>
              <a:t>Marketplace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F3BF818-D8C6-164F-A968-6475997F2737}"/>
              </a:ext>
            </a:extLst>
          </p:cNvPr>
          <p:cNvGrpSpPr/>
          <p:nvPr/>
        </p:nvGrpSpPr>
        <p:grpSpPr>
          <a:xfrm>
            <a:off x="1706868" y="1397615"/>
            <a:ext cx="1136555" cy="1034016"/>
            <a:chOff x="762001" y="3401133"/>
            <a:chExt cx="1905000" cy="1294997"/>
          </a:xfrm>
        </p:grpSpPr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52114139-FBFF-0D41-B66B-C34A4431EF8B}"/>
                </a:ext>
              </a:extLst>
            </p:cNvPr>
            <p:cNvSpPr/>
            <p:nvPr/>
          </p:nvSpPr>
          <p:spPr>
            <a:xfrm>
              <a:off x="762001" y="3401133"/>
              <a:ext cx="1905000" cy="1294997"/>
            </a:xfrm>
            <a:prstGeom prst="cloud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050" b="1"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39" name="Picture 3" descr="D:\Dana BOS\images3.jpg">
              <a:extLst>
                <a:ext uri="{FF2B5EF4-FFF2-40B4-BE49-F238E27FC236}">
                  <a16:creationId xmlns:a16="http://schemas.microsoft.com/office/drawing/2014/main" id="{631AE3F5-1741-354C-9046-CBE6A27825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2879" y="3880178"/>
              <a:ext cx="780384" cy="586108"/>
            </a:xfrm>
            <a:prstGeom prst="rect">
              <a:avLst/>
            </a:prstGeom>
            <a:noFill/>
          </p:spPr>
        </p:pic>
        <p:pic>
          <p:nvPicPr>
            <p:cNvPr id="40" name="Picture 2" descr="D:\Dana BOS\image2.jpg">
              <a:extLst>
                <a:ext uri="{FF2B5EF4-FFF2-40B4-BE49-F238E27FC236}">
                  <a16:creationId xmlns:a16="http://schemas.microsoft.com/office/drawing/2014/main" id="{17BE36F9-01D5-E640-8712-2585AC4372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3263" y="3623662"/>
              <a:ext cx="609464" cy="435331"/>
            </a:xfrm>
            <a:prstGeom prst="rect">
              <a:avLst/>
            </a:prstGeom>
            <a:noFill/>
          </p:spPr>
        </p:pic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7B2B6DD1-4B19-6E43-9275-D50A7A8462E3}"/>
              </a:ext>
            </a:extLst>
          </p:cNvPr>
          <p:cNvSpPr/>
          <p:nvPr/>
        </p:nvSpPr>
        <p:spPr>
          <a:xfrm>
            <a:off x="1691392" y="2470952"/>
            <a:ext cx="1205726" cy="23083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ID" sz="1050" b="1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Kemendikbud</a:t>
            </a:r>
            <a:endParaRPr lang="en-US" sz="1050" b="1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Comic Sans MS" panose="030F0702030302020204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Flowchart: Alternate Process 20">
            <a:extLst>
              <a:ext uri="{FF2B5EF4-FFF2-40B4-BE49-F238E27FC236}">
                <a16:creationId xmlns:a16="http://schemas.microsoft.com/office/drawing/2014/main" id="{8F2917DF-4470-E545-B5D2-31E7B0B8D908}"/>
              </a:ext>
            </a:extLst>
          </p:cNvPr>
          <p:cNvSpPr/>
          <p:nvPr/>
        </p:nvSpPr>
        <p:spPr>
          <a:xfrm>
            <a:off x="1666220" y="1251397"/>
            <a:ext cx="1217887" cy="1829636"/>
          </a:xfrm>
          <a:prstGeom prst="flowChartAlternateProcess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050" b="1">
              <a:latin typeface="Comic Sans MS" panose="030F0702030302020204" pitchFamily="66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267BFD5C-40B0-4B84-B046-1D13C5630CB9}"/>
              </a:ext>
            </a:extLst>
          </p:cNvPr>
          <p:cNvSpPr/>
          <p:nvPr/>
        </p:nvSpPr>
        <p:spPr>
          <a:xfrm>
            <a:off x="3011557" y="2400809"/>
            <a:ext cx="1330513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Realisasi</a:t>
            </a:r>
            <a:endParaRPr lang="en-ID" sz="1200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78947547"/>
              </p:ext>
            </p:extLst>
          </p:nvPr>
        </p:nvGraphicFramePr>
        <p:xfrm>
          <a:off x="175969" y="104887"/>
          <a:ext cx="6651362" cy="507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A362B1D-931A-4543-AA9C-672DBB612107}"/>
              </a:ext>
            </a:extLst>
          </p:cNvPr>
          <p:cNvSpPr txBox="1"/>
          <p:nvPr/>
        </p:nvSpPr>
        <p:spPr>
          <a:xfrm>
            <a:off x="6349354" y="820276"/>
            <a:ext cx="135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900" b="1" err="1">
                <a:latin typeface="Comic Sans MS" panose="030F0702030302020204" pitchFamily="66" charset="0"/>
              </a:rPr>
              <a:t>Pengguna</a:t>
            </a:r>
            <a:r>
              <a:rPr lang="en-ID" sz="900" b="1">
                <a:latin typeface="Comic Sans MS" panose="030F0702030302020204" pitchFamily="66" charset="0"/>
              </a:rPr>
              <a:t> </a:t>
            </a:r>
            <a:r>
              <a:rPr lang="en-ID" sz="900" b="1" err="1">
                <a:latin typeface="Comic Sans MS" panose="030F0702030302020204" pitchFamily="66" charset="0"/>
              </a:rPr>
              <a:t>SIPLah</a:t>
            </a:r>
            <a:endParaRPr lang="en-ID" sz="900" b="1">
              <a:latin typeface="Comic Sans MS" panose="030F0702030302020204" pitchFamily="66" charset="0"/>
            </a:endParaRPr>
          </a:p>
          <a:p>
            <a:pPr algn="ctr"/>
            <a:r>
              <a:rPr lang="en-ID" sz="900" b="1">
                <a:latin typeface="Comic Sans MS" panose="030F0702030302020204" pitchFamily="66" charset="0"/>
              </a:rPr>
              <a:t>(</a:t>
            </a:r>
            <a:r>
              <a:rPr lang="en-ID" sz="900" b="1" err="1">
                <a:latin typeface="Comic Sans MS" panose="030F0702030302020204" pitchFamily="66" charset="0"/>
              </a:rPr>
              <a:t>Pelaku</a:t>
            </a:r>
            <a:r>
              <a:rPr lang="en-ID" sz="900" b="1">
                <a:latin typeface="Comic Sans MS" panose="030F0702030302020204" pitchFamily="66" charset="0"/>
              </a:rPr>
              <a:t> Usaha)</a:t>
            </a:r>
            <a:endParaRPr lang="en-US" sz="900" b="1">
              <a:latin typeface="Comic Sans MS" panose="030F0702030302020204" pitchFamily="66" charset="0"/>
            </a:endParaRPr>
          </a:p>
        </p:txBody>
      </p:sp>
      <p:pic>
        <p:nvPicPr>
          <p:cNvPr id="5" name="Picture 2" descr="C:\Users\T O S H I B A\Downloads\11949846762045583888utenti_architetto_france_01.svg.med.png">
            <a:extLst>
              <a:ext uri="{FF2B5EF4-FFF2-40B4-BE49-F238E27FC236}">
                <a16:creationId xmlns:a16="http://schemas.microsoft.com/office/drawing/2014/main" id="{F6947082-05D7-014B-A4E3-8C9FC0983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04233" y="1149584"/>
            <a:ext cx="660695" cy="636950"/>
          </a:xfrm>
          <a:prstGeom prst="rect">
            <a:avLst/>
          </a:prstGeom>
          <a:noFill/>
        </p:spPr>
      </p:pic>
      <p:pic>
        <p:nvPicPr>
          <p:cNvPr id="45" name="Picture 2" descr="C:\Users\T O S H I B A\Downloads\11949846762045583888utenti_architetto_france_01.svg.med.png">
            <a:extLst>
              <a:ext uri="{FF2B5EF4-FFF2-40B4-BE49-F238E27FC236}">
                <a16:creationId xmlns:a16="http://schemas.microsoft.com/office/drawing/2014/main" id="{35AA6370-ADD3-4D7C-9648-C22F72060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743275" y="3034372"/>
            <a:ext cx="660695" cy="636950"/>
          </a:xfrm>
          <a:prstGeom prst="rect">
            <a:avLst/>
          </a:prstGeom>
          <a:noFill/>
        </p:spPr>
      </p:pic>
      <p:pic>
        <p:nvPicPr>
          <p:cNvPr id="54" name="Picture 2" descr="C:\Users\T O S H I B A\Downloads\11949846762045583888utenti_architetto_france_01.svg.med.png">
            <a:extLst>
              <a:ext uri="{FF2B5EF4-FFF2-40B4-BE49-F238E27FC236}">
                <a16:creationId xmlns:a16="http://schemas.microsoft.com/office/drawing/2014/main" id="{D2B4D459-D718-4F13-BA60-1B25CCD1A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63907" y="3223472"/>
            <a:ext cx="660695" cy="636950"/>
          </a:xfrm>
          <a:prstGeom prst="rect">
            <a:avLst/>
          </a:prstGeom>
          <a:noFill/>
        </p:spPr>
      </p:pic>
      <p:sp>
        <p:nvSpPr>
          <p:cNvPr id="46" name="Arrow: Left 45">
            <a:extLst>
              <a:ext uri="{FF2B5EF4-FFF2-40B4-BE49-F238E27FC236}">
                <a16:creationId xmlns:a16="http://schemas.microsoft.com/office/drawing/2014/main" id="{D73A1106-1E5A-407A-BC70-24345F3DE284}"/>
              </a:ext>
            </a:extLst>
          </p:cNvPr>
          <p:cNvSpPr/>
          <p:nvPr/>
        </p:nvSpPr>
        <p:spPr>
          <a:xfrm flipH="1">
            <a:off x="3048501" y="1415895"/>
            <a:ext cx="1330513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Identitas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4BA586C1-E0AA-4C7A-9EFB-37926C8F7BD2}"/>
              </a:ext>
            </a:extLst>
          </p:cNvPr>
          <p:cNvSpPr/>
          <p:nvPr/>
        </p:nvSpPr>
        <p:spPr>
          <a:xfrm flipH="1">
            <a:off x="3040958" y="1916933"/>
            <a:ext cx="1330513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Anggaran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50" name="Arrow: Left 49">
            <a:extLst>
              <a:ext uri="{FF2B5EF4-FFF2-40B4-BE49-F238E27FC236}">
                <a16:creationId xmlns:a16="http://schemas.microsoft.com/office/drawing/2014/main" id="{23C0BDF8-B990-4726-AE98-6242B87F70AF}"/>
              </a:ext>
            </a:extLst>
          </p:cNvPr>
          <p:cNvSpPr/>
          <p:nvPr/>
        </p:nvSpPr>
        <p:spPr>
          <a:xfrm>
            <a:off x="5506502" y="1337566"/>
            <a:ext cx="1065365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Penjualan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53" name="Arrow: Left 52">
            <a:extLst>
              <a:ext uri="{FF2B5EF4-FFF2-40B4-BE49-F238E27FC236}">
                <a16:creationId xmlns:a16="http://schemas.microsoft.com/office/drawing/2014/main" id="{C55DA85C-B6DF-4F42-BC96-4C79A01D0DBD}"/>
              </a:ext>
            </a:extLst>
          </p:cNvPr>
          <p:cNvSpPr/>
          <p:nvPr/>
        </p:nvSpPr>
        <p:spPr>
          <a:xfrm>
            <a:off x="5461633" y="3291549"/>
            <a:ext cx="1083493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Pembelian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55" name="Arrow: Left 54">
            <a:extLst>
              <a:ext uri="{FF2B5EF4-FFF2-40B4-BE49-F238E27FC236}">
                <a16:creationId xmlns:a16="http://schemas.microsoft.com/office/drawing/2014/main" id="{AFCA97AF-313A-4C57-ACCC-0420CC5C6094}"/>
              </a:ext>
            </a:extLst>
          </p:cNvPr>
          <p:cNvSpPr/>
          <p:nvPr/>
        </p:nvSpPr>
        <p:spPr>
          <a:xfrm>
            <a:off x="3016472" y="3384284"/>
            <a:ext cx="1354999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Pengawasan</a:t>
            </a:r>
            <a:endParaRPr lang="en-ID" sz="120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88C69BA-5DF5-4660-83DB-D56702E236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070" y="2166215"/>
            <a:ext cx="692498" cy="692498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B87396A-F7AD-4AD9-9F46-551B05674D2A}"/>
              </a:ext>
            </a:extLst>
          </p:cNvPr>
          <p:cNvCxnSpPr>
            <a:cxnSpLocks/>
          </p:cNvCxnSpPr>
          <p:nvPr/>
        </p:nvCxnSpPr>
        <p:spPr>
          <a:xfrm flipH="1">
            <a:off x="7340204" y="1987992"/>
            <a:ext cx="461" cy="993007"/>
          </a:xfrm>
          <a:prstGeom prst="straightConnector1">
            <a:avLst/>
          </a:prstGeom>
          <a:ln w="57150">
            <a:solidFill>
              <a:schemeClr val="tx1"/>
            </a:solidFill>
            <a:prstDash val="sysDash"/>
            <a:headEnd type="triangle"/>
            <a:tailEnd type="non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5628C6-E839-413C-80D7-410DAC774C3E}"/>
              </a:ext>
            </a:extLst>
          </p:cNvPr>
          <p:cNvSpPr/>
          <p:nvPr/>
        </p:nvSpPr>
        <p:spPr>
          <a:xfrm>
            <a:off x="7405948" y="2111675"/>
            <a:ext cx="840743" cy="6924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isometricOffAxis2Right">
              <a:rot lat="1075750" lon="18075346" rev="97322"/>
            </a:camera>
            <a:lightRig rig="soft" dir="t">
              <a:rot lat="0" lon="0" rev="15600000"/>
            </a:lightRig>
          </a:scene3d>
          <a:sp3d/>
        </p:spPr>
        <p:txBody>
          <a:bodyPr wrap="none" lIns="68580" tIns="34290" rIns="68580" bIns="34290">
            <a:spAutoFit/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050" b="1" spc="38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Rp</a:t>
            </a:r>
            <a:endParaRPr lang="en-US" sz="4050" b="1" spc="38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6758D6B-02A0-44B5-BC0A-63D68EAE304A}"/>
              </a:ext>
            </a:extLst>
          </p:cNvPr>
          <p:cNvSpPr txBox="1"/>
          <p:nvPr/>
        </p:nvSpPr>
        <p:spPr>
          <a:xfrm>
            <a:off x="7176825" y="2795438"/>
            <a:ext cx="12989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>
                <a:latin typeface="Comic Sans MS" panose="030F0702030302020204" pitchFamily="66" charset="0"/>
                <a:cs typeface="Calibri" panose="020F0502020204030204" pitchFamily="34" charset="0"/>
              </a:rPr>
              <a:t>Non </a:t>
            </a:r>
            <a:r>
              <a:rPr lang="en-US" sz="1050" b="1" err="1">
                <a:latin typeface="Comic Sans MS" panose="030F0702030302020204" pitchFamily="66" charset="0"/>
                <a:cs typeface="Calibri" panose="020F0502020204030204" pitchFamily="34" charset="0"/>
              </a:rPr>
              <a:t>Tunai</a:t>
            </a:r>
            <a:endParaRPr lang="en-US" sz="1200" b="1">
              <a:latin typeface="Comic Sans MS" panose="030F0702030302020204" pitchFamily="66" charset="0"/>
              <a:cs typeface="Calibri" panose="020F0502020204030204" pitchFamily="34" charset="0"/>
            </a:endParaRPr>
          </a:p>
        </p:txBody>
      </p:sp>
      <p:sp>
        <p:nvSpPr>
          <p:cNvPr id="69" name="Arrow: Left 68">
            <a:extLst>
              <a:ext uri="{FF2B5EF4-FFF2-40B4-BE49-F238E27FC236}">
                <a16:creationId xmlns:a16="http://schemas.microsoft.com/office/drawing/2014/main" id="{89284299-0E39-48B3-9487-595394FD8DD5}"/>
              </a:ext>
            </a:extLst>
          </p:cNvPr>
          <p:cNvSpPr/>
          <p:nvPr/>
        </p:nvSpPr>
        <p:spPr>
          <a:xfrm rot="16200000">
            <a:off x="5990326" y="2309980"/>
            <a:ext cx="1225042" cy="448968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Barang</a:t>
            </a:r>
            <a:r>
              <a:rPr lang="en-ID" sz="1200" b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ID" sz="1200" b="1" err="1">
                <a:solidFill>
                  <a:schemeClr val="tx1"/>
                </a:solidFill>
                <a:latin typeface="Comic Sans MS" panose="030F0702030302020204" pitchFamily="66" charset="0"/>
                <a:ea typeface="Tahoma" panose="020B0604030504040204" pitchFamily="34" charset="0"/>
                <a:cs typeface="Tahoma" panose="020B0604030504040204" pitchFamily="34" charset="0"/>
              </a:rPr>
              <a:t>Jasa</a:t>
            </a:r>
            <a:endParaRPr lang="en-ID" sz="12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3C42B4-87A1-43EB-AF17-51C8273ADBB1}"/>
              </a:ext>
            </a:extLst>
          </p:cNvPr>
          <p:cNvSpPr txBox="1"/>
          <p:nvPr/>
        </p:nvSpPr>
        <p:spPr>
          <a:xfrm>
            <a:off x="4032266" y="4442850"/>
            <a:ext cx="187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latin typeface="Comic Sans MS" panose="030F0702030302020204" pitchFamily="66" charset="0"/>
              </a:rPr>
              <a:t>MITRA </a:t>
            </a:r>
            <a:r>
              <a:rPr lang="en-US" sz="900" b="1" err="1">
                <a:latin typeface="Comic Sans MS" panose="030F0702030302020204" pitchFamily="66" charset="0"/>
              </a:rPr>
              <a:t>SIPLah</a:t>
            </a:r>
            <a:r>
              <a:rPr lang="en-US" sz="900" b="1">
                <a:latin typeface="Comic Sans MS" panose="030F0702030302020204" pitchFamily="66" charset="0"/>
              </a:rPr>
              <a:t> </a:t>
            </a:r>
            <a:br>
              <a:rPr lang="en-US" sz="900" b="1">
                <a:latin typeface="Comic Sans MS" panose="030F0702030302020204" pitchFamily="66" charset="0"/>
              </a:rPr>
            </a:br>
            <a:r>
              <a:rPr lang="en-US" sz="900" b="1">
                <a:latin typeface="Comic Sans MS" panose="030F0702030302020204" pitchFamily="66" charset="0"/>
              </a:rPr>
              <a:t>(Mitra </a:t>
            </a:r>
            <a:r>
              <a:rPr lang="en-US" sz="900" b="1" err="1">
                <a:latin typeface="Comic Sans MS" panose="030F0702030302020204" pitchFamily="66" charset="0"/>
              </a:rPr>
              <a:t>Sistem</a:t>
            </a:r>
            <a:r>
              <a:rPr lang="en-US" sz="900" b="1">
                <a:latin typeface="Comic Sans MS" panose="030F0702030302020204" pitchFamily="66" charset="0"/>
              </a:rPr>
              <a:t> Pasar Daring)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667167F-18F3-4FD7-A8F4-F164FC62DDC0}"/>
              </a:ext>
            </a:extLst>
          </p:cNvPr>
          <p:cNvSpPr txBox="1"/>
          <p:nvPr/>
        </p:nvSpPr>
        <p:spPr>
          <a:xfrm>
            <a:off x="7361603" y="1769594"/>
            <a:ext cx="16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>
                <a:latin typeface="Comic Sans MS" panose="030F0702030302020204" pitchFamily="66" charset="0"/>
              </a:rPr>
              <a:t>MITRA </a:t>
            </a:r>
            <a:r>
              <a:rPr lang="en-US" sz="900" b="1" err="1">
                <a:latin typeface="Comic Sans MS" panose="030F0702030302020204" pitchFamily="66" charset="0"/>
              </a:rPr>
              <a:t>SIPLah</a:t>
            </a:r>
            <a:r>
              <a:rPr lang="en-US" sz="900" b="1">
                <a:latin typeface="Comic Sans MS" panose="030F0702030302020204" pitchFamily="66" charset="0"/>
              </a:rPr>
              <a:t> </a:t>
            </a:r>
            <a:br>
              <a:rPr lang="en-US" sz="900" b="1">
                <a:latin typeface="Comic Sans MS" panose="030F0702030302020204" pitchFamily="66" charset="0"/>
              </a:rPr>
            </a:br>
            <a:r>
              <a:rPr lang="en-US" sz="900" b="1">
                <a:latin typeface="Comic Sans MS" panose="030F0702030302020204" pitchFamily="66" charset="0"/>
              </a:rPr>
              <a:t>(Mitra </a:t>
            </a:r>
            <a:r>
              <a:rPr lang="en-US" sz="900" b="1" err="1">
                <a:latin typeface="Comic Sans MS" panose="030F0702030302020204" pitchFamily="66" charset="0"/>
              </a:rPr>
              <a:t>Sistem</a:t>
            </a:r>
            <a:r>
              <a:rPr lang="en-US" sz="900" b="1">
                <a:latin typeface="Comic Sans MS" panose="030F0702030302020204" pitchFamily="66" charset="0"/>
              </a:rPr>
              <a:t> </a:t>
            </a:r>
            <a:r>
              <a:rPr lang="en-US" sz="900" b="1" err="1">
                <a:latin typeface="Comic Sans MS" panose="030F0702030302020204" pitchFamily="66" charset="0"/>
              </a:rPr>
              <a:t>Pembayaran</a:t>
            </a:r>
            <a:r>
              <a:rPr lang="en-US" sz="900" b="1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501EBB2-E7F2-4CD0-94A1-EB67BF61D18D}"/>
              </a:ext>
            </a:extLst>
          </p:cNvPr>
          <p:cNvSpPr txBox="1"/>
          <p:nvPr/>
        </p:nvSpPr>
        <p:spPr>
          <a:xfrm>
            <a:off x="6397780" y="3694357"/>
            <a:ext cx="1351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900" b="1" err="1">
                <a:latin typeface="Comic Sans MS" panose="030F0702030302020204" pitchFamily="66" charset="0"/>
              </a:rPr>
              <a:t>Pengguna</a:t>
            </a:r>
            <a:r>
              <a:rPr lang="en-ID" sz="900" b="1">
                <a:latin typeface="Comic Sans MS" panose="030F0702030302020204" pitchFamily="66" charset="0"/>
              </a:rPr>
              <a:t> </a:t>
            </a:r>
            <a:r>
              <a:rPr lang="en-ID" sz="900" b="1" err="1">
                <a:latin typeface="Comic Sans MS" panose="030F0702030302020204" pitchFamily="66" charset="0"/>
              </a:rPr>
              <a:t>SIPLah</a:t>
            </a:r>
            <a:endParaRPr lang="en-ID" sz="900" b="1">
              <a:latin typeface="Comic Sans MS" panose="030F0702030302020204" pitchFamily="66" charset="0"/>
            </a:endParaRPr>
          </a:p>
          <a:p>
            <a:pPr algn="ctr"/>
            <a:r>
              <a:rPr lang="en-ID" sz="900" b="1">
                <a:latin typeface="Comic Sans MS" panose="030F0702030302020204" pitchFamily="66" charset="0"/>
              </a:rPr>
              <a:t>(</a:t>
            </a:r>
            <a:r>
              <a:rPr lang="en-ID" sz="900" b="1" err="1">
                <a:latin typeface="Comic Sans MS" panose="030F0702030302020204" pitchFamily="66" charset="0"/>
              </a:rPr>
              <a:t>Sekolah</a:t>
            </a:r>
            <a:r>
              <a:rPr lang="en-ID" sz="900" b="1">
                <a:latin typeface="Comic Sans MS" panose="030F0702030302020204" pitchFamily="66" charset="0"/>
              </a:rPr>
              <a:t>)</a:t>
            </a:r>
            <a:endParaRPr lang="en-US" sz="900" b="1">
              <a:latin typeface="Comic Sans MS" panose="030F0702030302020204" pitchFamily="66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F33ABC6-80A2-473E-945C-CE099F292F60}"/>
              </a:ext>
            </a:extLst>
          </p:cNvPr>
          <p:cNvSpPr txBox="1"/>
          <p:nvPr/>
        </p:nvSpPr>
        <p:spPr>
          <a:xfrm>
            <a:off x="1226984" y="3876102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900" b="1" err="1">
                <a:latin typeface="Comic Sans MS" panose="030F0702030302020204" pitchFamily="66" charset="0"/>
              </a:rPr>
              <a:t>Pengguna</a:t>
            </a:r>
            <a:r>
              <a:rPr lang="en-ID" sz="900" b="1">
                <a:latin typeface="Comic Sans MS" panose="030F0702030302020204" pitchFamily="66" charset="0"/>
              </a:rPr>
              <a:t> </a:t>
            </a:r>
            <a:r>
              <a:rPr lang="en-ID" sz="900" b="1" err="1">
                <a:latin typeface="Comic Sans MS" panose="030F0702030302020204" pitchFamily="66" charset="0"/>
              </a:rPr>
              <a:t>SIPLah</a:t>
            </a:r>
            <a:endParaRPr lang="en-ID" sz="900" b="1">
              <a:latin typeface="Comic Sans MS" panose="030F0702030302020204" pitchFamily="66" charset="0"/>
            </a:endParaRPr>
          </a:p>
          <a:p>
            <a:pPr algn="ctr"/>
            <a:r>
              <a:rPr lang="en-ID" sz="900" b="1">
                <a:latin typeface="Comic Sans MS" panose="030F0702030302020204" pitchFamily="66" charset="0"/>
              </a:rPr>
              <a:t>(Tim Operasional Teknis)</a:t>
            </a:r>
            <a:endParaRPr lang="en-US" sz="900" b="1">
              <a:latin typeface="Comic Sans MS" panose="030F0702030302020204" pitchFamily="66" charset="0"/>
            </a:endParaRPr>
          </a:p>
        </p:txBody>
      </p:sp>
      <p:pic>
        <p:nvPicPr>
          <p:cNvPr id="75" name="Picture 2" descr="C:\Users\T O S H I B A\Downloads\11949846762045583888utenti_architetto_france_01.svg.med.png">
            <a:extLst>
              <a:ext uri="{FF2B5EF4-FFF2-40B4-BE49-F238E27FC236}">
                <a16:creationId xmlns:a16="http://schemas.microsoft.com/office/drawing/2014/main" id="{14B54BC9-7DE7-4E78-BBA8-69D2FCD8D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69631" y="1742962"/>
            <a:ext cx="660695" cy="636950"/>
          </a:xfrm>
          <a:prstGeom prst="rect">
            <a:avLst/>
          </a:prstGeom>
          <a:noFill/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8DC14DE6-62F4-4848-8880-B633FA298441}"/>
              </a:ext>
            </a:extLst>
          </p:cNvPr>
          <p:cNvSpPr txBox="1"/>
          <p:nvPr/>
        </p:nvSpPr>
        <p:spPr>
          <a:xfrm>
            <a:off x="-132255" y="2404724"/>
            <a:ext cx="201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900" b="1" err="1">
                <a:latin typeface="Comic Sans MS" panose="030F0702030302020204" pitchFamily="66" charset="0"/>
              </a:rPr>
              <a:t>Pemilik</a:t>
            </a:r>
            <a:r>
              <a:rPr lang="en-ID" sz="900" b="1">
                <a:latin typeface="Comic Sans MS" panose="030F0702030302020204" pitchFamily="66" charset="0"/>
              </a:rPr>
              <a:t> </a:t>
            </a:r>
            <a:r>
              <a:rPr lang="en-ID" sz="900" b="1" err="1">
                <a:latin typeface="Comic Sans MS" panose="030F0702030302020204" pitchFamily="66" charset="0"/>
              </a:rPr>
              <a:t>SIPLah</a:t>
            </a:r>
            <a:br>
              <a:rPr lang="en-ID" sz="900" b="1">
                <a:latin typeface="Comic Sans MS" panose="030F0702030302020204" pitchFamily="66" charset="0"/>
              </a:rPr>
            </a:br>
            <a:r>
              <a:rPr lang="en-ID" sz="900" b="1">
                <a:latin typeface="Comic Sans MS" panose="030F0702030302020204" pitchFamily="66" charset="0"/>
              </a:rPr>
              <a:t>(UKPBJ </a:t>
            </a:r>
            <a:r>
              <a:rPr lang="en-ID" sz="900" b="1" err="1">
                <a:latin typeface="Comic Sans MS" panose="030F0702030302020204" pitchFamily="66" charset="0"/>
              </a:rPr>
              <a:t>Kemendikbud</a:t>
            </a:r>
            <a:r>
              <a:rPr lang="en-ID" sz="900" b="1">
                <a:latin typeface="Comic Sans MS" panose="030F0702030302020204" pitchFamily="66" charset="0"/>
              </a:rPr>
              <a:t>)</a:t>
            </a:r>
            <a:endParaRPr lang="en-US" sz="900" b="1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757" y="896219"/>
            <a:ext cx="563684" cy="563684"/>
          </a:xfrm>
          <a:prstGeom prst="rect">
            <a:avLst/>
          </a:prstGeom>
        </p:spPr>
      </p:pic>
      <p:pic>
        <p:nvPicPr>
          <p:cNvPr id="37" name="Picture 36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1E82394D-B01C-674F-9BFB-731E0A8EC6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7" y="1514847"/>
            <a:ext cx="391116" cy="36576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38" y="1959192"/>
            <a:ext cx="563684" cy="56368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71" y="3075468"/>
            <a:ext cx="563684" cy="563684"/>
          </a:xfrm>
          <a:prstGeom prst="rect">
            <a:avLst/>
          </a:prstGeom>
        </p:spPr>
      </p:pic>
      <p:pic>
        <p:nvPicPr>
          <p:cNvPr id="51" name="Picture 50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1E82394D-B01C-674F-9BFB-731E0A8EC6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767" y="2608850"/>
            <a:ext cx="391116" cy="365760"/>
          </a:xfrm>
          <a:prstGeom prst="rect">
            <a:avLst/>
          </a:prstGeom>
        </p:spPr>
      </p:pic>
      <p:pic>
        <p:nvPicPr>
          <p:cNvPr id="52" name="Picture 51" descr="A computer monitor and keyboard&#10;&#10;Description automatically generated">
            <a:extLst>
              <a:ext uri="{FF2B5EF4-FFF2-40B4-BE49-F238E27FC236}">
                <a16:creationId xmlns:a16="http://schemas.microsoft.com/office/drawing/2014/main" id="{1E82394D-B01C-674F-9BFB-731E0A8EC6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322" y="3703864"/>
            <a:ext cx="391116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9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96286959"/>
              </p:ext>
            </p:extLst>
          </p:nvPr>
        </p:nvGraphicFramePr>
        <p:xfrm>
          <a:off x="61219" y="113086"/>
          <a:ext cx="6736139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318" name="Rectangle 317"/>
          <p:cNvSpPr/>
          <p:nvPr/>
        </p:nvSpPr>
        <p:spPr>
          <a:xfrm>
            <a:off x="131949" y="945176"/>
            <a:ext cx="3270340" cy="3123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FFFFFF"/>
                </a:solidFill>
              </a:rPr>
              <a:t>MANUAL</a:t>
            </a:r>
          </a:p>
        </p:txBody>
      </p:sp>
      <p:sp>
        <p:nvSpPr>
          <p:cNvPr id="327" name="Left-Right Arrow 326"/>
          <p:cNvSpPr/>
          <p:nvPr/>
        </p:nvSpPr>
        <p:spPr>
          <a:xfrm>
            <a:off x="3580049" y="1336640"/>
            <a:ext cx="2029643" cy="724424"/>
          </a:xfrm>
          <a:prstGeom prst="leftRightArrow">
            <a:avLst>
              <a:gd name="adj1" fmla="val 56375"/>
              <a:gd name="adj2" fmla="val 29804"/>
            </a:avLst>
          </a:prstGeom>
          <a:solidFill>
            <a:schemeClr val="accent3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PENYEDIA</a:t>
            </a:r>
          </a:p>
        </p:txBody>
      </p:sp>
      <p:sp>
        <p:nvSpPr>
          <p:cNvPr id="328" name="TextBox 327"/>
          <p:cNvSpPr txBox="1"/>
          <p:nvPr/>
        </p:nvSpPr>
        <p:spPr>
          <a:xfrm>
            <a:off x="64006" y="1322400"/>
            <a:ext cx="3367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1" err="1">
                <a:solidFill>
                  <a:srgbClr val="171616"/>
                </a:solidFill>
              </a:rPr>
              <a:t>Referensi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daftar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penyedia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terbatas</a:t>
            </a:r>
            <a:r>
              <a:rPr lang="en-US" i="1">
                <a:solidFill>
                  <a:srgbClr val="171616"/>
                </a:solidFill>
              </a:rPr>
              <a:t> pada </a:t>
            </a:r>
            <a:r>
              <a:rPr lang="en-US" i="1" err="1">
                <a:solidFill>
                  <a:srgbClr val="171616"/>
                </a:solidFill>
              </a:rPr>
              <a:t>toko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langganan</a:t>
            </a:r>
            <a:r>
              <a:rPr lang="en-US" i="1">
                <a:solidFill>
                  <a:srgbClr val="171616"/>
                </a:solidFill>
              </a:rPr>
              <a:t> sekolah 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US" i="1" err="1">
                <a:solidFill>
                  <a:srgbClr val="171616"/>
                </a:solidFill>
              </a:rPr>
              <a:t>Opsi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pemilihan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terbatas</a:t>
            </a:r>
            <a:endParaRPr lang="en-US" i="1">
              <a:solidFill>
                <a:srgbClr val="171616"/>
              </a:solidFill>
            </a:endParaRPr>
          </a:p>
        </p:txBody>
      </p:sp>
      <p:cxnSp>
        <p:nvCxnSpPr>
          <p:cNvPr id="332" name="Straight Connector 331"/>
          <p:cNvCxnSpPr/>
          <p:nvPr/>
        </p:nvCxnSpPr>
        <p:spPr>
          <a:xfrm rot="16200000">
            <a:off x="4544737" y="-2284696"/>
            <a:ext cx="0" cy="882000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" name="Rectangle 336"/>
          <p:cNvSpPr/>
          <p:nvPr/>
        </p:nvSpPr>
        <p:spPr>
          <a:xfrm>
            <a:off x="5730167" y="1322400"/>
            <a:ext cx="3279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err="1">
                <a:latin typeface="Segoe Print" panose="02000600000000000000" pitchFamily="2" charset="0"/>
              </a:rPr>
              <a:t>dapat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akses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penyedia</a:t>
            </a:r>
            <a:r>
              <a:rPr lang="en-US" sz="1600" b="1">
                <a:latin typeface="Segoe Print" panose="02000600000000000000" pitchFamily="2" charset="0"/>
              </a:rPr>
              <a:t> sekolah lain </a:t>
            </a:r>
            <a:r>
              <a:rPr lang="en-US" sz="1600" b="1" err="1">
                <a:latin typeface="Segoe Print" panose="02000600000000000000" pitchFamily="2" charset="0"/>
              </a:rPr>
              <a:t>sehingga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opsi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lebih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luas</a:t>
            </a:r>
            <a:endParaRPr lang="id-ID" sz="1600"/>
          </a:p>
        </p:txBody>
      </p:sp>
      <p:sp>
        <p:nvSpPr>
          <p:cNvPr id="342" name="Rectangle 341"/>
          <p:cNvSpPr/>
          <p:nvPr/>
        </p:nvSpPr>
        <p:spPr>
          <a:xfrm>
            <a:off x="5736278" y="942801"/>
            <a:ext cx="3270340" cy="312348"/>
          </a:xfrm>
          <a:prstGeom prst="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err="1">
                <a:solidFill>
                  <a:srgbClr val="FFFFFF"/>
                </a:solidFill>
              </a:rPr>
              <a:t>SIPLah</a:t>
            </a:r>
            <a:endParaRPr lang="en-US" sz="1600" b="1">
              <a:solidFill>
                <a:srgbClr val="FFFFFF"/>
              </a:solidFill>
            </a:endParaRPr>
          </a:p>
        </p:txBody>
      </p:sp>
      <p:sp>
        <p:nvSpPr>
          <p:cNvPr id="343" name="Left-Right Arrow 342"/>
          <p:cNvSpPr/>
          <p:nvPr/>
        </p:nvSpPr>
        <p:spPr>
          <a:xfrm>
            <a:off x="3580049" y="2298266"/>
            <a:ext cx="2029643" cy="724424"/>
          </a:xfrm>
          <a:prstGeom prst="leftRightArrow">
            <a:avLst>
              <a:gd name="adj1" fmla="val 56375"/>
              <a:gd name="adj2" fmla="val 29804"/>
            </a:avLst>
          </a:prstGeom>
          <a:solidFill>
            <a:schemeClr val="accent3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HARGA</a:t>
            </a:r>
          </a:p>
        </p:txBody>
      </p:sp>
      <p:sp>
        <p:nvSpPr>
          <p:cNvPr id="344" name="TextBox 343"/>
          <p:cNvSpPr txBox="1"/>
          <p:nvPr/>
        </p:nvSpPr>
        <p:spPr>
          <a:xfrm>
            <a:off x="42534" y="2284026"/>
            <a:ext cx="336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err="1">
                <a:solidFill>
                  <a:srgbClr val="171616"/>
                </a:solidFill>
              </a:rPr>
              <a:t>Keterbatasan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pemilihan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menjadikan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harga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berada</a:t>
            </a:r>
            <a:r>
              <a:rPr lang="en-US" i="1">
                <a:solidFill>
                  <a:srgbClr val="171616"/>
                </a:solidFill>
              </a:rPr>
              <a:t> di range </a:t>
            </a:r>
            <a:r>
              <a:rPr lang="en-US" i="1" err="1">
                <a:solidFill>
                  <a:srgbClr val="171616"/>
                </a:solidFill>
              </a:rPr>
              <a:t>tinggi</a:t>
            </a:r>
            <a:r>
              <a:rPr lang="en-US" i="1">
                <a:solidFill>
                  <a:srgbClr val="171616"/>
                </a:solidFill>
              </a:rPr>
              <a:t> - </a:t>
            </a:r>
            <a:r>
              <a:rPr lang="en-US" i="1" err="1">
                <a:solidFill>
                  <a:srgbClr val="171616"/>
                </a:solidFill>
              </a:rPr>
              <a:t>rendah</a:t>
            </a:r>
            <a:endParaRPr lang="en-US" i="1">
              <a:solidFill>
                <a:srgbClr val="171616"/>
              </a:solidFill>
            </a:endParaRPr>
          </a:p>
        </p:txBody>
      </p:sp>
      <p:cxnSp>
        <p:nvCxnSpPr>
          <p:cNvPr id="345" name="Straight Connector 344"/>
          <p:cNvCxnSpPr/>
          <p:nvPr/>
        </p:nvCxnSpPr>
        <p:spPr>
          <a:xfrm rot="16200000">
            <a:off x="4523263" y="-1275466"/>
            <a:ext cx="0" cy="882000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Rectangle 345"/>
          <p:cNvSpPr/>
          <p:nvPr/>
        </p:nvSpPr>
        <p:spPr>
          <a:xfrm>
            <a:off x="5708695" y="2284026"/>
            <a:ext cx="3279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err="1">
                <a:latin typeface="Segoe Print" panose="02000600000000000000" pitchFamily="2" charset="0"/>
              </a:rPr>
              <a:t>tingkat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harga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cenderung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lebih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rendah</a:t>
            </a:r>
            <a:r>
              <a:rPr lang="en-US" sz="1600" b="1">
                <a:latin typeface="Segoe Print" panose="02000600000000000000" pitchFamily="2" charset="0"/>
              </a:rPr>
              <a:t> (secara </a:t>
            </a:r>
            <a:r>
              <a:rPr lang="en-US" sz="1600" b="1" err="1">
                <a:latin typeface="Segoe Print" panose="02000600000000000000" pitchFamily="2" charset="0"/>
              </a:rPr>
              <a:t>keseluruhan</a:t>
            </a:r>
            <a:r>
              <a:rPr lang="en-US" sz="1600" b="1">
                <a:latin typeface="Segoe Print" panose="02000600000000000000" pitchFamily="2" charset="0"/>
              </a:rPr>
              <a:t>)</a:t>
            </a:r>
            <a:endParaRPr lang="id-ID" sz="1600"/>
          </a:p>
        </p:txBody>
      </p:sp>
      <p:sp>
        <p:nvSpPr>
          <p:cNvPr id="347" name="Left-Right Arrow 346"/>
          <p:cNvSpPr/>
          <p:nvPr/>
        </p:nvSpPr>
        <p:spPr>
          <a:xfrm>
            <a:off x="3580049" y="3290288"/>
            <a:ext cx="2029643" cy="724424"/>
          </a:xfrm>
          <a:prstGeom prst="leftRightArrow">
            <a:avLst>
              <a:gd name="adj1" fmla="val 56375"/>
              <a:gd name="adj2" fmla="val 29804"/>
            </a:avLst>
          </a:prstGeom>
          <a:solidFill>
            <a:schemeClr val="accent3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DOKUMENTASI</a:t>
            </a:r>
          </a:p>
        </p:txBody>
      </p:sp>
      <p:sp>
        <p:nvSpPr>
          <p:cNvPr id="348" name="TextBox 347"/>
          <p:cNvSpPr txBox="1"/>
          <p:nvPr/>
        </p:nvSpPr>
        <p:spPr>
          <a:xfrm>
            <a:off x="113263" y="3276048"/>
            <a:ext cx="3367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err="1">
                <a:solidFill>
                  <a:srgbClr val="171616"/>
                </a:solidFill>
              </a:rPr>
              <a:t>Dokumentasi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dilakukan</a:t>
            </a:r>
            <a:r>
              <a:rPr lang="en-US" i="1">
                <a:solidFill>
                  <a:srgbClr val="171616"/>
                </a:solidFill>
              </a:rPr>
              <a:t> secara manual </a:t>
            </a:r>
            <a:r>
              <a:rPr lang="en-US" i="1" err="1">
                <a:solidFill>
                  <a:srgbClr val="171616"/>
                </a:solidFill>
              </a:rPr>
              <a:t>oleh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masing-masing</a:t>
            </a:r>
            <a:r>
              <a:rPr lang="en-US" i="1">
                <a:solidFill>
                  <a:srgbClr val="171616"/>
                </a:solidFill>
              </a:rPr>
              <a:t> sekolah</a:t>
            </a:r>
          </a:p>
        </p:txBody>
      </p:sp>
      <p:sp>
        <p:nvSpPr>
          <p:cNvPr id="350" name="Rectangle 349"/>
          <p:cNvSpPr/>
          <p:nvPr/>
        </p:nvSpPr>
        <p:spPr>
          <a:xfrm>
            <a:off x="5779424" y="3276048"/>
            <a:ext cx="3279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err="1">
                <a:latin typeface="Segoe Print" panose="02000600000000000000" pitchFamily="2" charset="0"/>
              </a:rPr>
              <a:t>dokumentasi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elektronik</a:t>
            </a:r>
            <a:r>
              <a:rPr lang="en-US" sz="1600" b="1">
                <a:latin typeface="Segoe Print" panose="02000600000000000000" pitchFamily="2" charset="0"/>
              </a:rPr>
              <a:t> untuk </a:t>
            </a:r>
            <a:r>
              <a:rPr lang="en-US" sz="1600" b="1" err="1">
                <a:latin typeface="Segoe Print" panose="02000600000000000000" pitchFamily="2" charset="0"/>
              </a:rPr>
              <a:t>setiap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transaksi</a:t>
            </a:r>
            <a:r>
              <a:rPr lang="en-US" sz="1600" b="1">
                <a:latin typeface="Segoe Print" panose="02000600000000000000" pitchFamily="2" charset="0"/>
              </a:rPr>
              <a:t>  </a:t>
            </a:r>
            <a:endParaRPr lang="id-ID" sz="1600"/>
          </a:p>
        </p:txBody>
      </p:sp>
      <p:cxnSp>
        <p:nvCxnSpPr>
          <p:cNvPr id="351" name="Straight Connector 350"/>
          <p:cNvCxnSpPr/>
          <p:nvPr/>
        </p:nvCxnSpPr>
        <p:spPr>
          <a:xfrm rot="16200000">
            <a:off x="4577933" y="-255477"/>
            <a:ext cx="0" cy="8820000"/>
          </a:xfrm>
          <a:prstGeom prst="line">
            <a:avLst/>
          </a:prstGeom>
          <a:ln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2" name="Left-Right Arrow 351"/>
          <p:cNvSpPr/>
          <p:nvPr/>
        </p:nvSpPr>
        <p:spPr>
          <a:xfrm>
            <a:off x="3580049" y="4336176"/>
            <a:ext cx="2029643" cy="724424"/>
          </a:xfrm>
          <a:prstGeom prst="leftRightArrow">
            <a:avLst>
              <a:gd name="adj1" fmla="val 56375"/>
              <a:gd name="adj2" fmla="val 28542"/>
            </a:avLst>
          </a:prstGeom>
          <a:solidFill>
            <a:schemeClr val="accent3">
              <a:lumMod val="75000"/>
            </a:scheme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1"/>
                </a:solidFill>
              </a:rPr>
              <a:t>TRANSPARANSI</a:t>
            </a:r>
          </a:p>
        </p:txBody>
      </p:sp>
      <p:sp>
        <p:nvSpPr>
          <p:cNvPr id="353" name="TextBox 352"/>
          <p:cNvSpPr txBox="1"/>
          <p:nvPr/>
        </p:nvSpPr>
        <p:spPr>
          <a:xfrm>
            <a:off x="113263" y="4290158"/>
            <a:ext cx="33677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err="1">
                <a:solidFill>
                  <a:srgbClr val="171616"/>
                </a:solidFill>
              </a:rPr>
              <a:t>Transparansi</a:t>
            </a:r>
            <a:r>
              <a:rPr lang="en-US" i="1">
                <a:solidFill>
                  <a:srgbClr val="171616"/>
                </a:solidFill>
              </a:rPr>
              <a:t> belum optimal dengan </a:t>
            </a:r>
            <a:r>
              <a:rPr lang="en-US" i="1" err="1">
                <a:solidFill>
                  <a:srgbClr val="171616"/>
                </a:solidFill>
              </a:rPr>
              <a:t>keterbatasan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ketersediaan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informasi</a:t>
            </a:r>
            <a:r>
              <a:rPr lang="en-US" i="1">
                <a:solidFill>
                  <a:srgbClr val="171616"/>
                </a:solidFill>
              </a:rPr>
              <a:t> </a:t>
            </a:r>
            <a:r>
              <a:rPr lang="en-US" i="1" err="1">
                <a:solidFill>
                  <a:srgbClr val="171616"/>
                </a:solidFill>
              </a:rPr>
              <a:t>transaksi</a:t>
            </a:r>
            <a:r>
              <a:rPr lang="en-US" i="1">
                <a:solidFill>
                  <a:srgbClr val="171616"/>
                </a:solidFill>
              </a:rPr>
              <a:t> sekolah </a:t>
            </a:r>
          </a:p>
        </p:txBody>
      </p:sp>
      <p:sp>
        <p:nvSpPr>
          <p:cNvPr id="354" name="Rectangle 353"/>
          <p:cNvSpPr/>
          <p:nvPr/>
        </p:nvSpPr>
        <p:spPr>
          <a:xfrm>
            <a:off x="5779424" y="4321936"/>
            <a:ext cx="32792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err="1">
                <a:latin typeface="Segoe Print" panose="02000600000000000000" pitchFamily="2" charset="0"/>
              </a:rPr>
              <a:t>lebih</a:t>
            </a:r>
            <a:r>
              <a:rPr lang="en-US" sz="1600" b="1">
                <a:latin typeface="Segoe Print" panose="02000600000000000000" pitchFamily="2" charset="0"/>
              </a:rPr>
              <a:t> </a:t>
            </a:r>
            <a:r>
              <a:rPr lang="en-US" sz="1600" b="1" err="1">
                <a:latin typeface="Segoe Print" panose="02000600000000000000" pitchFamily="2" charset="0"/>
              </a:rPr>
              <a:t>transparan</a:t>
            </a:r>
            <a:r>
              <a:rPr lang="en-US" sz="1600" b="1">
                <a:latin typeface="Segoe Print" panose="02000600000000000000" pitchFamily="2" charset="0"/>
              </a:rPr>
              <a:t> dengan </a:t>
            </a:r>
            <a:r>
              <a:rPr lang="en-US" sz="1600" b="1" err="1">
                <a:latin typeface="Segoe Print" panose="02000600000000000000" pitchFamily="2" charset="0"/>
              </a:rPr>
              <a:t>ketersediaan</a:t>
            </a:r>
            <a:r>
              <a:rPr lang="en-US" sz="1600" b="1">
                <a:latin typeface="Segoe Print" panose="02000600000000000000" pitchFamily="2" charset="0"/>
              </a:rPr>
              <a:t> bank data  </a:t>
            </a:r>
            <a:endParaRPr lang="id-ID" sz="1600"/>
          </a:p>
        </p:txBody>
      </p:sp>
    </p:spTree>
    <p:extLst>
      <p:ext uri="{BB962C8B-B14F-4D97-AF65-F5344CB8AC3E}">
        <p14:creationId xmlns:p14="http://schemas.microsoft.com/office/powerpoint/2010/main" val="65752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28786"/>
            <a:ext cx="7886700" cy="577494"/>
          </a:xfrm>
        </p:spPr>
        <p:txBody>
          <a:bodyPr>
            <a:normAutofit fontScale="90000"/>
          </a:bodyPr>
          <a:lstStyle/>
          <a:p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Postur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Angg</a:t>
            </a:r>
            <a:r>
              <a:rPr lang="id-ID" sz="3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ran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Pendidikan</a:t>
            </a:r>
            <a:br>
              <a:rPr lang="en-ID" sz="3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APBN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tahun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2019 (Transfer Daerah)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94" y="880159"/>
            <a:ext cx="5722144" cy="38719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30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348" y="2914655"/>
            <a:ext cx="1346835" cy="11016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98031" y="4870168"/>
            <a:ext cx="4908883" cy="273332"/>
          </a:xfrm>
        </p:spPr>
        <p:txBody>
          <a:bodyPr/>
          <a:lstStyle/>
          <a:p>
            <a:r>
              <a:rPr lang="en-ID"/>
              <a:t>KEMENTERIAN PENDIDIKAN DAN KEBUDAYAAN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2777510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960576119"/>
              </p:ext>
            </p:extLst>
          </p:nvPr>
        </p:nvGraphicFramePr>
        <p:xfrm>
          <a:off x="61219" y="113086"/>
          <a:ext cx="657423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3350399"/>
              </p:ext>
            </p:extLst>
          </p:nvPr>
        </p:nvGraphicFramePr>
        <p:xfrm>
          <a:off x="-728436" y="802615"/>
          <a:ext cx="896112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72666" y="804043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</a:t>
            </a:r>
            <a:endParaRPr lang="en-ID" b="1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84541" y="1504266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2</a:t>
            </a:r>
            <a:endParaRPr lang="en-ID" b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75401" y="2190557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3</a:t>
            </a:r>
            <a:endParaRPr lang="en-ID" b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82488" y="2902424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4</a:t>
            </a:r>
            <a:endParaRPr lang="en-ID" b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75401" y="3593916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5</a:t>
            </a:r>
            <a:endParaRPr lang="en-ID" b="1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99017" y="4253368"/>
            <a:ext cx="548640" cy="5486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6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2683530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96741319"/>
              </p:ext>
            </p:extLst>
          </p:nvPr>
        </p:nvGraphicFramePr>
        <p:xfrm>
          <a:off x="61219" y="113086"/>
          <a:ext cx="657423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4575736"/>
              </p:ext>
            </p:extLst>
          </p:nvPr>
        </p:nvGraphicFramePr>
        <p:xfrm>
          <a:off x="-611256" y="703082"/>
          <a:ext cx="896112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Oval 20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26932" y="722360"/>
            <a:ext cx="664815" cy="5896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1"/>
              <a:t>7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31036" y="1585523"/>
            <a:ext cx="664815" cy="5896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8</a:t>
            </a:r>
            <a:endParaRPr lang="en-ID" b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27617" y="3279653"/>
            <a:ext cx="664815" cy="5896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10</a:t>
            </a:r>
            <a:endParaRPr lang="en-ID" b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75130" y="2421957"/>
            <a:ext cx="664815" cy="5896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9</a:t>
            </a:r>
            <a:endParaRPr lang="en-ID" b="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24784" y="4194688"/>
            <a:ext cx="664815" cy="5896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11</a:t>
            </a:r>
            <a:endParaRPr lang="en-ID" b="1"/>
          </a:p>
        </p:txBody>
      </p:sp>
    </p:spTree>
    <p:extLst>
      <p:ext uri="{BB962C8B-B14F-4D97-AF65-F5344CB8AC3E}">
        <p14:creationId xmlns:p14="http://schemas.microsoft.com/office/powerpoint/2010/main" val="21294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2110212" y="48724"/>
          <a:ext cx="6967114" cy="830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23556" y="3871924"/>
            <a:ext cx="6268443" cy="1107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*dan sebagainya selama tidak melanggar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hukum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 </a:t>
            </a:r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dan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sesuai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dengan </a:t>
            </a:r>
            <a:r>
              <a:rPr lang="en-US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id-ID" sz="2200" b="1">
                <a:solidFill>
                  <a:schemeClr val="accent1">
                    <a:lumMod val="50000"/>
                  </a:schemeClr>
                </a:solidFill>
                <a:latin typeface="Calibri" pitchFamily="34" charset="0"/>
                <a:cs typeface="Calibri" pitchFamily="34" charset="0"/>
              </a:rPr>
              <a:t>peruntukan (Permendikbud 3 Tahun 2019/Juknis Bos)</a:t>
            </a:r>
          </a:p>
        </p:txBody>
      </p:sp>
      <p:grpSp>
        <p:nvGrpSpPr>
          <p:cNvPr id="12" name="Group 5"/>
          <p:cNvGrpSpPr/>
          <p:nvPr/>
        </p:nvGrpSpPr>
        <p:grpSpPr>
          <a:xfrm>
            <a:off x="823557" y="1110978"/>
            <a:ext cx="3530558" cy="2449085"/>
            <a:chOff x="2606729" y="2320118"/>
            <a:chExt cx="1791216" cy="1542197"/>
          </a:xfrm>
        </p:grpSpPr>
        <p:sp>
          <p:nvSpPr>
            <p:cNvPr id="13" name="Rounded Rectangle 12"/>
            <p:cNvSpPr/>
            <p:nvPr/>
          </p:nvSpPr>
          <p:spPr>
            <a:xfrm>
              <a:off x="2606729" y="2320118"/>
              <a:ext cx="1791216" cy="1542197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B w="635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Montserrat" panose="02000505000000020004" pitchFamily="2" charset="0"/>
              </a:endParaRPr>
            </a:p>
            <a:p>
              <a:pPr algn="ctr"/>
              <a:endParaRPr lang="en-US">
                <a:latin typeface="Montserrat" panose="02000505000000020004" pitchFamily="2" charset="0"/>
              </a:endParaRPr>
            </a:p>
            <a:p>
              <a:pPr algn="ctr"/>
              <a:endParaRPr lang="en-US">
                <a:latin typeface="Montserrat" panose="02000505000000020004" pitchFamily="2" charset="0"/>
              </a:endParaRPr>
            </a:p>
          </p:txBody>
        </p:sp>
        <p:pic>
          <p:nvPicPr>
            <p:cNvPr id="14" name="Picture 4" descr="https://cdn0.iconfinder.com/data/icons/simple-seo-and-internet-icons/512/solutions_puzzle-128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6344" y="2455473"/>
              <a:ext cx="493776" cy="493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/>
          <p:cNvSpPr txBox="1"/>
          <p:nvPr/>
        </p:nvSpPr>
        <p:spPr>
          <a:xfrm>
            <a:off x="1919679" y="1475290"/>
            <a:ext cx="1377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err="1">
                <a:solidFill>
                  <a:schemeClr val="bg1"/>
                </a:solidFill>
              </a:rPr>
              <a:t>Jasa</a:t>
            </a:r>
            <a:r>
              <a:rPr lang="en-US" sz="24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25707" y="2210305"/>
            <a:ext cx="33526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sz="1600">
                <a:solidFill>
                  <a:schemeClr val="bg1"/>
                </a:solidFill>
              </a:rPr>
              <a:t>a. </a:t>
            </a:r>
            <a:r>
              <a:rPr lang="en-US" sz="1600" err="1">
                <a:solidFill>
                  <a:schemeClr val="bg1"/>
                </a:solidFill>
              </a:rPr>
              <a:t>Jasa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Perbaikan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Elektronik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b. </a:t>
            </a:r>
            <a:r>
              <a:rPr lang="en-US" sz="1600" err="1">
                <a:solidFill>
                  <a:schemeClr val="bg1"/>
                </a:solidFill>
              </a:rPr>
              <a:t>Jasa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Perbaikan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Komputer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c. </a:t>
            </a:r>
            <a:r>
              <a:rPr lang="en-US" sz="1600" err="1">
                <a:solidFill>
                  <a:schemeClr val="bg1"/>
                </a:solidFill>
              </a:rPr>
              <a:t>Jasa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Pertukangan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d. </a:t>
            </a:r>
            <a:r>
              <a:rPr lang="en-US" sz="1600" err="1">
                <a:solidFill>
                  <a:schemeClr val="bg1"/>
                </a:solidFill>
              </a:rPr>
              <a:t>Jasa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Perbaikan</a:t>
            </a:r>
            <a:r>
              <a:rPr lang="en-US" sz="1600">
                <a:solidFill>
                  <a:schemeClr val="bg1"/>
                </a:solidFill>
              </a:rPr>
              <a:t> AC</a:t>
            </a:r>
          </a:p>
          <a:p>
            <a:pPr lvl="2"/>
            <a:r>
              <a:rPr lang="en-US" sz="1600">
                <a:solidFill>
                  <a:schemeClr val="bg1"/>
                </a:solidFill>
              </a:rPr>
              <a:t>e. </a:t>
            </a:r>
            <a:r>
              <a:rPr lang="en-US" sz="1600" err="1">
                <a:solidFill>
                  <a:schemeClr val="bg1"/>
                </a:solidFill>
              </a:rPr>
              <a:t>dsb</a:t>
            </a: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20" name="Group 8"/>
          <p:cNvGrpSpPr/>
          <p:nvPr/>
        </p:nvGrpSpPr>
        <p:grpSpPr>
          <a:xfrm>
            <a:off x="4938329" y="1110978"/>
            <a:ext cx="3339470" cy="2449085"/>
            <a:chOff x="5854899" y="2320118"/>
            <a:chExt cx="1542197" cy="1542197"/>
          </a:xfrm>
          <a:solidFill>
            <a:srgbClr val="BA4659"/>
          </a:solidFill>
        </p:grpSpPr>
        <p:sp>
          <p:nvSpPr>
            <p:cNvPr id="21" name="Rounded Rectangle 20"/>
            <p:cNvSpPr/>
            <p:nvPr/>
          </p:nvSpPr>
          <p:spPr>
            <a:xfrm>
              <a:off x="5854899" y="2320118"/>
              <a:ext cx="1542197" cy="1542197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>
              <a:bevelB w="635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latin typeface="Montserrat" panose="02000505000000020004" pitchFamily="2" charset="0"/>
              </a:endParaRPr>
            </a:p>
            <a:p>
              <a:pPr algn="ctr"/>
              <a:endParaRPr lang="en-US">
                <a:latin typeface="Montserrat" panose="02000505000000020004" pitchFamily="2" charset="0"/>
              </a:endParaRP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515" y="2422527"/>
              <a:ext cx="419899" cy="419899"/>
            </a:xfrm>
            <a:prstGeom prst="rect">
              <a:avLst/>
            </a:prstGeom>
            <a:grpFill/>
          </p:spPr>
        </p:pic>
      </p:grpSp>
      <p:sp>
        <p:nvSpPr>
          <p:cNvPr id="23" name="TextBox 22"/>
          <p:cNvSpPr txBox="1"/>
          <p:nvPr/>
        </p:nvSpPr>
        <p:spPr>
          <a:xfrm>
            <a:off x="6333960" y="1360797"/>
            <a:ext cx="13776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err="1">
                <a:solidFill>
                  <a:schemeClr val="bg1"/>
                </a:solidFill>
              </a:rPr>
              <a:t>Barang</a:t>
            </a:r>
            <a:r>
              <a:rPr lang="en-US" sz="2400" b="1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152427" y="1890238"/>
            <a:ext cx="1795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US" sz="1600">
                <a:solidFill>
                  <a:schemeClr val="bg1"/>
                </a:solidFill>
              </a:rPr>
              <a:t>a. </a:t>
            </a:r>
            <a:r>
              <a:rPr lang="en-US" sz="1600" err="1">
                <a:solidFill>
                  <a:schemeClr val="bg1"/>
                </a:solidFill>
              </a:rPr>
              <a:t>Konsumsi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b. </a:t>
            </a:r>
            <a:r>
              <a:rPr lang="en-US" sz="1600" err="1">
                <a:solidFill>
                  <a:schemeClr val="bg1"/>
                </a:solidFill>
              </a:rPr>
              <a:t>Elektronik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c. </a:t>
            </a:r>
            <a:r>
              <a:rPr lang="en-US" sz="1600" err="1">
                <a:solidFill>
                  <a:schemeClr val="bg1"/>
                </a:solidFill>
              </a:rPr>
              <a:t>Komputer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d. </a:t>
            </a:r>
            <a:r>
              <a:rPr lang="en-US" sz="1600" err="1">
                <a:solidFill>
                  <a:schemeClr val="bg1"/>
                </a:solidFill>
              </a:rPr>
              <a:t>Bahan</a:t>
            </a:r>
            <a:r>
              <a:rPr lang="en-US" sz="1600">
                <a:solidFill>
                  <a:schemeClr val="bg1"/>
                </a:solidFill>
              </a:rPr>
              <a:t> </a:t>
            </a:r>
            <a:r>
              <a:rPr lang="en-US" sz="1600" err="1">
                <a:solidFill>
                  <a:schemeClr val="bg1"/>
                </a:solidFill>
              </a:rPr>
              <a:t>Praktek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e. </a:t>
            </a:r>
            <a:r>
              <a:rPr lang="en-US" sz="1600" err="1">
                <a:solidFill>
                  <a:schemeClr val="bg1"/>
                </a:solidFill>
              </a:rPr>
              <a:t>Buku</a:t>
            </a:r>
            <a:endParaRPr lang="en-US" sz="1600">
              <a:solidFill>
                <a:schemeClr val="bg1"/>
              </a:solidFill>
            </a:endParaRPr>
          </a:p>
          <a:p>
            <a:pPr lvl="2"/>
            <a:r>
              <a:rPr lang="en-US" sz="1600">
                <a:solidFill>
                  <a:schemeClr val="bg1"/>
                </a:solidFill>
              </a:rPr>
              <a:t>f.  dsb</a:t>
            </a:r>
          </a:p>
        </p:txBody>
      </p:sp>
    </p:spTree>
    <p:extLst>
      <p:ext uri="{BB962C8B-B14F-4D97-AF65-F5344CB8AC3E}">
        <p14:creationId xmlns:p14="http://schemas.microsoft.com/office/powerpoint/2010/main" val="169000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9143355"/>
              </p:ext>
            </p:extLst>
          </p:nvPr>
        </p:nvGraphicFramePr>
        <p:xfrm>
          <a:off x="61219" y="113086"/>
          <a:ext cx="683392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35" name="Content Placeholder 2"/>
          <p:cNvSpPr txBox="1">
            <a:spLocks/>
          </p:cNvSpPr>
          <p:nvPr/>
        </p:nvSpPr>
        <p:spPr>
          <a:xfrm>
            <a:off x="2157643" y="914476"/>
            <a:ext cx="1050794" cy="286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u="sng" err="1">
                <a:solidFill>
                  <a:schemeClr val="bg1"/>
                </a:solidFill>
                <a:latin typeface="Segoe Print" panose="02000600000000000000" pitchFamily="2" charset="0"/>
              </a:rPr>
              <a:t>Sebelum</a:t>
            </a:r>
            <a:endParaRPr lang="en-AU" sz="1400" b="1" u="sng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5230012" y="877672"/>
            <a:ext cx="1076660" cy="32799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400" b="1" u="sng" err="1">
                <a:solidFill>
                  <a:schemeClr val="bg1"/>
                </a:solidFill>
                <a:latin typeface="Segoe Print" panose="02000600000000000000" pitchFamily="2" charset="0"/>
              </a:rPr>
              <a:t>Setelah</a:t>
            </a:r>
            <a:endParaRPr lang="en-AU" sz="1400" b="1" u="sng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337127" y="1437834"/>
            <a:ext cx="3304660" cy="2490677"/>
            <a:chOff x="334736" y="914400"/>
            <a:chExt cx="4335236" cy="2915420"/>
          </a:xfrm>
        </p:grpSpPr>
        <p:cxnSp>
          <p:nvCxnSpPr>
            <p:cNvPr id="323" name="Straight Arrow Connector 322"/>
            <p:cNvCxnSpPr/>
            <p:nvPr/>
          </p:nvCxnSpPr>
          <p:spPr>
            <a:xfrm>
              <a:off x="334736" y="914400"/>
              <a:ext cx="0" cy="2915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/>
            <p:nvPr/>
          </p:nvCxnSpPr>
          <p:spPr>
            <a:xfrm flipH="1" flipV="1">
              <a:off x="334736" y="3829819"/>
              <a:ext cx="433523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5587651" y="1437834"/>
            <a:ext cx="3304660" cy="2490677"/>
            <a:chOff x="334736" y="914400"/>
            <a:chExt cx="4335236" cy="2915420"/>
          </a:xfrm>
        </p:grpSpPr>
        <p:cxnSp>
          <p:nvCxnSpPr>
            <p:cNvPr id="321" name="Straight Arrow Connector 320"/>
            <p:cNvCxnSpPr/>
            <p:nvPr/>
          </p:nvCxnSpPr>
          <p:spPr>
            <a:xfrm>
              <a:off x="334736" y="914400"/>
              <a:ext cx="0" cy="2915419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/>
            <p:cNvCxnSpPr/>
            <p:nvPr/>
          </p:nvCxnSpPr>
          <p:spPr>
            <a:xfrm flipH="1" flipV="1">
              <a:off x="334736" y="3829819"/>
              <a:ext cx="4335236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 rot="16200000">
            <a:off x="-96874" y="2323500"/>
            <a:ext cx="550799" cy="23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err="1"/>
              <a:t>Harga</a:t>
            </a:r>
            <a:endParaRPr lang="id-ID" sz="1400" b="1" i="1"/>
          </a:p>
        </p:txBody>
      </p:sp>
      <p:cxnSp>
        <p:nvCxnSpPr>
          <p:cNvPr id="41" name="Straight Connector 40"/>
          <p:cNvCxnSpPr/>
          <p:nvPr/>
        </p:nvCxnSpPr>
        <p:spPr>
          <a:xfrm>
            <a:off x="1649765" y="1658473"/>
            <a:ext cx="2352" cy="1717176"/>
          </a:xfrm>
          <a:prstGeom prst="line">
            <a:avLst/>
          </a:prstGeom>
          <a:ln w="28575">
            <a:solidFill>
              <a:srgbClr val="00004C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28602" y="3735974"/>
            <a:ext cx="1125629" cy="340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err="1"/>
              <a:t>Komoditas</a:t>
            </a:r>
            <a:r>
              <a:rPr lang="en-US" sz="1200" b="1"/>
              <a:t> X</a:t>
            </a:r>
            <a:endParaRPr lang="id-ID" sz="1200" b="1"/>
          </a:p>
        </p:txBody>
      </p:sp>
      <p:sp>
        <p:nvSpPr>
          <p:cNvPr id="44" name="TextBox 43"/>
          <p:cNvSpPr txBox="1"/>
          <p:nvPr/>
        </p:nvSpPr>
        <p:spPr>
          <a:xfrm>
            <a:off x="6388499" y="3744650"/>
            <a:ext cx="1125629" cy="340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err="1"/>
              <a:t>Komoditas</a:t>
            </a:r>
            <a:r>
              <a:rPr lang="en-US" sz="1200" b="1"/>
              <a:t> X</a:t>
            </a:r>
            <a:endParaRPr lang="id-ID" sz="1200" b="1"/>
          </a:p>
        </p:txBody>
      </p:sp>
      <p:cxnSp>
        <p:nvCxnSpPr>
          <p:cNvPr id="45" name="Straight Connector 44"/>
          <p:cNvCxnSpPr/>
          <p:nvPr/>
        </p:nvCxnSpPr>
        <p:spPr>
          <a:xfrm>
            <a:off x="6891476" y="1658473"/>
            <a:ext cx="2352" cy="1717176"/>
          </a:xfrm>
          <a:prstGeom prst="line">
            <a:avLst/>
          </a:prstGeom>
          <a:ln w="28575">
            <a:solidFill>
              <a:srgbClr val="00004C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6200000">
            <a:off x="5173513" y="2323500"/>
            <a:ext cx="550799" cy="234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err="1"/>
              <a:t>Harga</a:t>
            </a:r>
            <a:endParaRPr lang="id-ID" sz="1400" b="1" i="1"/>
          </a:p>
        </p:txBody>
      </p:sp>
      <p:sp>
        <p:nvSpPr>
          <p:cNvPr id="47" name="TextBox 46"/>
          <p:cNvSpPr txBox="1"/>
          <p:nvPr/>
        </p:nvSpPr>
        <p:spPr>
          <a:xfrm>
            <a:off x="1426988" y="1254673"/>
            <a:ext cx="350940" cy="236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/>
              <a:t>max</a:t>
            </a:r>
            <a:endParaRPr lang="id-ID" sz="1200" b="1" i="1"/>
          </a:p>
        </p:txBody>
      </p:sp>
      <p:sp>
        <p:nvSpPr>
          <p:cNvPr id="48" name="TextBox 47"/>
          <p:cNvSpPr txBox="1"/>
          <p:nvPr/>
        </p:nvSpPr>
        <p:spPr>
          <a:xfrm>
            <a:off x="1474295" y="3413626"/>
            <a:ext cx="326501" cy="236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/>
              <a:t>min</a:t>
            </a:r>
            <a:endParaRPr lang="id-ID" sz="1200" b="1" i="1"/>
          </a:p>
        </p:txBody>
      </p:sp>
      <p:sp>
        <p:nvSpPr>
          <p:cNvPr id="49" name="TextBox 48"/>
          <p:cNvSpPr txBox="1"/>
          <p:nvPr/>
        </p:nvSpPr>
        <p:spPr>
          <a:xfrm>
            <a:off x="6660145" y="1275485"/>
            <a:ext cx="350940" cy="236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/>
              <a:t>max</a:t>
            </a:r>
            <a:endParaRPr lang="id-ID" sz="1200" b="1" i="1"/>
          </a:p>
        </p:txBody>
      </p:sp>
      <p:sp>
        <p:nvSpPr>
          <p:cNvPr id="50" name="TextBox 49"/>
          <p:cNvSpPr txBox="1"/>
          <p:nvPr/>
        </p:nvSpPr>
        <p:spPr>
          <a:xfrm>
            <a:off x="6716007" y="3416510"/>
            <a:ext cx="326501" cy="236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/>
              <a:t>min</a:t>
            </a:r>
            <a:endParaRPr lang="id-ID" sz="1200" b="1" i="1"/>
          </a:p>
        </p:txBody>
      </p:sp>
      <p:sp>
        <p:nvSpPr>
          <p:cNvPr id="51" name="Oval 50"/>
          <p:cNvSpPr/>
          <p:nvPr/>
        </p:nvSpPr>
        <p:spPr>
          <a:xfrm>
            <a:off x="1515519" y="18248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2" name="Oval 51"/>
          <p:cNvSpPr/>
          <p:nvPr/>
        </p:nvSpPr>
        <p:spPr>
          <a:xfrm>
            <a:off x="1631690" y="195502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3" name="Oval 52"/>
          <p:cNvSpPr/>
          <p:nvPr/>
        </p:nvSpPr>
        <p:spPr>
          <a:xfrm>
            <a:off x="1747861" y="20852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4" name="Oval 53"/>
          <p:cNvSpPr/>
          <p:nvPr/>
        </p:nvSpPr>
        <p:spPr>
          <a:xfrm>
            <a:off x="1440837" y="221541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5" name="Oval 54"/>
          <p:cNvSpPr/>
          <p:nvPr/>
        </p:nvSpPr>
        <p:spPr>
          <a:xfrm>
            <a:off x="1557008" y="234561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9" name="Oval 58"/>
          <p:cNvSpPr/>
          <p:nvPr/>
        </p:nvSpPr>
        <p:spPr>
          <a:xfrm>
            <a:off x="1673179" y="235724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0" name="Oval 59"/>
          <p:cNvSpPr/>
          <p:nvPr/>
        </p:nvSpPr>
        <p:spPr>
          <a:xfrm>
            <a:off x="1727117" y="248743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1" name="Oval 60"/>
          <p:cNvSpPr/>
          <p:nvPr/>
        </p:nvSpPr>
        <p:spPr>
          <a:xfrm>
            <a:off x="1494773" y="265948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5" name="Oval 64"/>
          <p:cNvSpPr/>
          <p:nvPr/>
        </p:nvSpPr>
        <p:spPr>
          <a:xfrm>
            <a:off x="1610945" y="278968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6" name="Oval 65"/>
          <p:cNvSpPr/>
          <p:nvPr/>
        </p:nvSpPr>
        <p:spPr>
          <a:xfrm>
            <a:off x="1727116" y="29198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7" name="Oval 66"/>
          <p:cNvSpPr/>
          <p:nvPr/>
        </p:nvSpPr>
        <p:spPr>
          <a:xfrm>
            <a:off x="1581902" y="312679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8" name="Oval 67"/>
          <p:cNvSpPr/>
          <p:nvPr/>
        </p:nvSpPr>
        <p:spPr>
          <a:xfrm>
            <a:off x="1698073" y="32569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9" name="Oval 68"/>
          <p:cNvSpPr/>
          <p:nvPr/>
        </p:nvSpPr>
        <p:spPr>
          <a:xfrm>
            <a:off x="1440837" y="21456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0" name="Oval 69"/>
          <p:cNvSpPr/>
          <p:nvPr/>
        </p:nvSpPr>
        <p:spPr>
          <a:xfrm>
            <a:off x="1557008" y="227586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1" name="Oval 70"/>
          <p:cNvSpPr/>
          <p:nvPr/>
        </p:nvSpPr>
        <p:spPr>
          <a:xfrm>
            <a:off x="1673179" y="235724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2" name="Oval 71"/>
          <p:cNvSpPr/>
          <p:nvPr/>
        </p:nvSpPr>
        <p:spPr>
          <a:xfrm>
            <a:off x="1727117" y="248743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3" name="Oval 72"/>
          <p:cNvSpPr/>
          <p:nvPr/>
        </p:nvSpPr>
        <p:spPr>
          <a:xfrm>
            <a:off x="1482326" y="266646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4" name="Oval 73"/>
          <p:cNvSpPr/>
          <p:nvPr/>
        </p:nvSpPr>
        <p:spPr>
          <a:xfrm>
            <a:off x="1598497" y="279665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5" name="Oval 74"/>
          <p:cNvSpPr/>
          <p:nvPr/>
        </p:nvSpPr>
        <p:spPr>
          <a:xfrm>
            <a:off x="1727116" y="29198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6" name="Oval 75"/>
          <p:cNvSpPr/>
          <p:nvPr/>
        </p:nvSpPr>
        <p:spPr>
          <a:xfrm>
            <a:off x="1420091" y="298032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7" name="Oval 76"/>
          <p:cNvSpPr/>
          <p:nvPr/>
        </p:nvSpPr>
        <p:spPr>
          <a:xfrm>
            <a:off x="1536263" y="31105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8" name="Oval 77"/>
          <p:cNvSpPr/>
          <p:nvPr/>
        </p:nvSpPr>
        <p:spPr>
          <a:xfrm>
            <a:off x="1814244" y="338719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9" name="Oval 78"/>
          <p:cNvSpPr/>
          <p:nvPr/>
        </p:nvSpPr>
        <p:spPr>
          <a:xfrm>
            <a:off x="1725043" y="18015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0" name="Oval 79"/>
          <p:cNvSpPr/>
          <p:nvPr/>
        </p:nvSpPr>
        <p:spPr>
          <a:xfrm>
            <a:off x="1418019" y="18620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1" name="Oval 80"/>
          <p:cNvSpPr/>
          <p:nvPr/>
        </p:nvSpPr>
        <p:spPr>
          <a:xfrm>
            <a:off x="1534190" y="206197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2" name="Oval 81"/>
          <p:cNvSpPr/>
          <p:nvPr/>
        </p:nvSpPr>
        <p:spPr>
          <a:xfrm>
            <a:off x="1650361" y="219217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3" name="Oval 82"/>
          <p:cNvSpPr/>
          <p:nvPr/>
        </p:nvSpPr>
        <p:spPr>
          <a:xfrm>
            <a:off x="1766533" y="220379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4" name="Oval 83"/>
          <p:cNvSpPr/>
          <p:nvPr/>
        </p:nvSpPr>
        <p:spPr>
          <a:xfrm>
            <a:off x="1459508" y="238281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5" name="Oval 84"/>
          <p:cNvSpPr/>
          <p:nvPr/>
        </p:nvSpPr>
        <p:spPr>
          <a:xfrm>
            <a:off x="1588126" y="250603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6" name="Oval 85"/>
          <p:cNvSpPr/>
          <p:nvPr/>
        </p:nvSpPr>
        <p:spPr>
          <a:xfrm>
            <a:off x="1704298" y="251766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7" name="Oval 86"/>
          <p:cNvSpPr/>
          <p:nvPr/>
        </p:nvSpPr>
        <p:spPr>
          <a:xfrm>
            <a:off x="1758236" y="264786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8" name="Oval 87"/>
          <p:cNvSpPr/>
          <p:nvPr/>
        </p:nvSpPr>
        <p:spPr>
          <a:xfrm>
            <a:off x="1675255" y="297335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9" name="Oval 88"/>
          <p:cNvSpPr/>
          <p:nvPr/>
        </p:nvSpPr>
        <p:spPr>
          <a:xfrm>
            <a:off x="1557008" y="231074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0" name="Oval 89"/>
          <p:cNvSpPr/>
          <p:nvPr/>
        </p:nvSpPr>
        <p:spPr>
          <a:xfrm>
            <a:off x="1673179" y="232236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1" name="Oval 90"/>
          <p:cNvSpPr/>
          <p:nvPr/>
        </p:nvSpPr>
        <p:spPr>
          <a:xfrm>
            <a:off x="1727117" y="245256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2" name="Oval 91"/>
          <p:cNvSpPr/>
          <p:nvPr/>
        </p:nvSpPr>
        <p:spPr>
          <a:xfrm>
            <a:off x="1843289" y="237351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3" name="Oval 92"/>
          <p:cNvSpPr/>
          <p:nvPr/>
        </p:nvSpPr>
        <p:spPr>
          <a:xfrm>
            <a:off x="1610945" y="275480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4" name="Oval 93"/>
          <p:cNvSpPr/>
          <p:nvPr/>
        </p:nvSpPr>
        <p:spPr>
          <a:xfrm>
            <a:off x="1727116" y="288500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5" name="Oval 94"/>
          <p:cNvSpPr/>
          <p:nvPr/>
        </p:nvSpPr>
        <p:spPr>
          <a:xfrm>
            <a:off x="1781054" y="301520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6" name="Oval 95"/>
          <p:cNvSpPr/>
          <p:nvPr/>
        </p:nvSpPr>
        <p:spPr>
          <a:xfrm>
            <a:off x="1673179" y="225261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7" name="Oval 96"/>
          <p:cNvSpPr/>
          <p:nvPr/>
        </p:nvSpPr>
        <p:spPr>
          <a:xfrm>
            <a:off x="1727117" y="245256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8" name="Oval 97"/>
          <p:cNvSpPr/>
          <p:nvPr/>
        </p:nvSpPr>
        <p:spPr>
          <a:xfrm>
            <a:off x="1843289" y="237351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99" name="Oval 98"/>
          <p:cNvSpPr/>
          <p:nvPr/>
        </p:nvSpPr>
        <p:spPr>
          <a:xfrm>
            <a:off x="1598497" y="276178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0" name="Oval 99"/>
          <p:cNvSpPr/>
          <p:nvPr/>
        </p:nvSpPr>
        <p:spPr>
          <a:xfrm>
            <a:off x="1714669" y="28919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1" name="Oval 100"/>
          <p:cNvSpPr/>
          <p:nvPr/>
        </p:nvSpPr>
        <p:spPr>
          <a:xfrm>
            <a:off x="1781054" y="301520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2" name="Oval 101"/>
          <p:cNvSpPr/>
          <p:nvPr/>
        </p:nvSpPr>
        <p:spPr>
          <a:xfrm>
            <a:off x="1536263" y="307565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3" name="Oval 102"/>
          <p:cNvSpPr/>
          <p:nvPr/>
        </p:nvSpPr>
        <p:spPr>
          <a:xfrm>
            <a:off x="1766533" y="216891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4" name="Oval 103"/>
          <p:cNvSpPr/>
          <p:nvPr/>
        </p:nvSpPr>
        <p:spPr>
          <a:xfrm>
            <a:off x="1882704" y="20898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5" name="Oval 104"/>
          <p:cNvSpPr/>
          <p:nvPr/>
        </p:nvSpPr>
        <p:spPr>
          <a:xfrm>
            <a:off x="1575679" y="247813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6" name="Oval 105"/>
          <p:cNvSpPr/>
          <p:nvPr/>
        </p:nvSpPr>
        <p:spPr>
          <a:xfrm>
            <a:off x="1704298" y="248278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7" name="Oval 106"/>
          <p:cNvSpPr/>
          <p:nvPr/>
        </p:nvSpPr>
        <p:spPr>
          <a:xfrm>
            <a:off x="1758236" y="261298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8" name="Oval 107"/>
          <p:cNvSpPr/>
          <p:nvPr/>
        </p:nvSpPr>
        <p:spPr>
          <a:xfrm>
            <a:off x="1874407" y="286175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09" name="Oval 108"/>
          <p:cNvSpPr/>
          <p:nvPr/>
        </p:nvSpPr>
        <p:spPr>
          <a:xfrm>
            <a:off x="1729193" y="306867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0" name="Oval 109"/>
          <p:cNvSpPr/>
          <p:nvPr/>
        </p:nvSpPr>
        <p:spPr>
          <a:xfrm>
            <a:off x="1864033" y="200617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1" name="Oval 110"/>
          <p:cNvSpPr/>
          <p:nvPr/>
        </p:nvSpPr>
        <p:spPr>
          <a:xfrm>
            <a:off x="1882704" y="212474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2" name="Oval 111"/>
          <p:cNvSpPr/>
          <p:nvPr/>
        </p:nvSpPr>
        <p:spPr>
          <a:xfrm>
            <a:off x="1882704" y="20898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3" name="Oval 112"/>
          <p:cNvSpPr/>
          <p:nvPr/>
        </p:nvSpPr>
        <p:spPr>
          <a:xfrm>
            <a:off x="1706372" y="30430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4" name="Oval 113"/>
          <p:cNvSpPr/>
          <p:nvPr/>
        </p:nvSpPr>
        <p:spPr>
          <a:xfrm>
            <a:off x="1687701" y="29594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5" name="Oval 114"/>
          <p:cNvSpPr/>
          <p:nvPr/>
        </p:nvSpPr>
        <p:spPr>
          <a:xfrm>
            <a:off x="1706372" y="30779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6" name="Oval 115"/>
          <p:cNvSpPr/>
          <p:nvPr/>
        </p:nvSpPr>
        <p:spPr>
          <a:xfrm>
            <a:off x="1706372" y="30430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7" name="Oval 116"/>
          <p:cNvSpPr/>
          <p:nvPr/>
        </p:nvSpPr>
        <p:spPr>
          <a:xfrm>
            <a:off x="1822543" y="317329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8" name="Oval 117"/>
          <p:cNvSpPr/>
          <p:nvPr/>
        </p:nvSpPr>
        <p:spPr>
          <a:xfrm>
            <a:off x="1874407" y="277805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9" name="Oval 118"/>
          <p:cNvSpPr/>
          <p:nvPr/>
        </p:nvSpPr>
        <p:spPr>
          <a:xfrm>
            <a:off x="1959460" y="250371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0" name="Oval 119"/>
          <p:cNvSpPr/>
          <p:nvPr/>
        </p:nvSpPr>
        <p:spPr>
          <a:xfrm>
            <a:off x="1959460" y="250371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1" name="Oval 120"/>
          <p:cNvSpPr/>
          <p:nvPr/>
        </p:nvSpPr>
        <p:spPr>
          <a:xfrm>
            <a:off x="1874407" y="274318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2" name="Oval 121"/>
          <p:cNvSpPr/>
          <p:nvPr/>
        </p:nvSpPr>
        <p:spPr>
          <a:xfrm>
            <a:off x="1747863" y="195967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3" name="Oval 122"/>
          <p:cNvSpPr/>
          <p:nvPr/>
        </p:nvSpPr>
        <p:spPr>
          <a:xfrm>
            <a:off x="1428391" y="243861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4" name="Oval 123"/>
          <p:cNvSpPr/>
          <p:nvPr/>
        </p:nvSpPr>
        <p:spPr>
          <a:xfrm>
            <a:off x="1428391" y="243861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5" name="Oval 124"/>
          <p:cNvSpPr/>
          <p:nvPr/>
        </p:nvSpPr>
        <p:spPr>
          <a:xfrm>
            <a:off x="1747863" y="19248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6" name="Oval 125"/>
          <p:cNvSpPr/>
          <p:nvPr/>
        </p:nvSpPr>
        <p:spPr>
          <a:xfrm>
            <a:off x="1459509" y="284315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7" name="Oval 126"/>
          <p:cNvSpPr/>
          <p:nvPr/>
        </p:nvSpPr>
        <p:spPr>
          <a:xfrm>
            <a:off x="1544562" y="256881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8" name="Oval 127"/>
          <p:cNvSpPr/>
          <p:nvPr/>
        </p:nvSpPr>
        <p:spPr>
          <a:xfrm>
            <a:off x="1544562" y="256881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9" name="Oval 128"/>
          <p:cNvSpPr/>
          <p:nvPr/>
        </p:nvSpPr>
        <p:spPr>
          <a:xfrm>
            <a:off x="1459509" y="280828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0" name="Oval 129"/>
          <p:cNvSpPr/>
          <p:nvPr/>
        </p:nvSpPr>
        <p:spPr>
          <a:xfrm>
            <a:off x="1577754" y="243861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1" name="Oval 130"/>
          <p:cNvSpPr/>
          <p:nvPr/>
        </p:nvSpPr>
        <p:spPr>
          <a:xfrm>
            <a:off x="1557010" y="284083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2" name="Oval 131"/>
          <p:cNvSpPr/>
          <p:nvPr/>
        </p:nvSpPr>
        <p:spPr>
          <a:xfrm>
            <a:off x="1557010" y="284083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3" name="Oval 132"/>
          <p:cNvSpPr/>
          <p:nvPr/>
        </p:nvSpPr>
        <p:spPr>
          <a:xfrm>
            <a:off x="1596425" y="255718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4" name="Oval 133"/>
          <p:cNvSpPr/>
          <p:nvPr/>
        </p:nvSpPr>
        <p:spPr>
          <a:xfrm>
            <a:off x="1588129" y="30012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5" name="Oval 134"/>
          <p:cNvSpPr/>
          <p:nvPr/>
        </p:nvSpPr>
        <p:spPr>
          <a:xfrm>
            <a:off x="1557010" y="280595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6" name="Oval 135"/>
          <p:cNvSpPr/>
          <p:nvPr/>
        </p:nvSpPr>
        <p:spPr>
          <a:xfrm>
            <a:off x="1673182" y="272690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7" name="Oval 136"/>
          <p:cNvSpPr/>
          <p:nvPr/>
        </p:nvSpPr>
        <p:spPr>
          <a:xfrm>
            <a:off x="1557010" y="280595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8" name="Oval 137"/>
          <p:cNvSpPr/>
          <p:nvPr/>
        </p:nvSpPr>
        <p:spPr>
          <a:xfrm>
            <a:off x="1673182" y="272690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9" name="Oval 138"/>
          <p:cNvSpPr/>
          <p:nvPr/>
        </p:nvSpPr>
        <p:spPr>
          <a:xfrm>
            <a:off x="1596425" y="252231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0" name="Oval 139"/>
          <p:cNvSpPr/>
          <p:nvPr/>
        </p:nvSpPr>
        <p:spPr>
          <a:xfrm>
            <a:off x="1712597" y="244326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1" name="Oval 140"/>
          <p:cNvSpPr/>
          <p:nvPr/>
        </p:nvSpPr>
        <p:spPr>
          <a:xfrm>
            <a:off x="1588129" y="296637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2" name="Oval 141"/>
          <p:cNvSpPr/>
          <p:nvPr/>
        </p:nvSpPr>
        <p:spPr>
          <a:xfrm>
            <a:off x="1693925" y="235956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3" name="Oval 142"/>
          <p:cNvSpPr/>
          <p:nvPr/>
        </p:nvSpPr>
        <p:spPr>
          <a:xfrm>
            <a:off x="1712597" y="247813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4" name="Oval 143"/>
          <p:cNvSpPr/>
          <p:nvPr/>
        </p:nvSpPr>
        <p:spPr>
          <a:xfrm>
            <a:off x="1712597" y="244326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5" name="Oval 144"/>
          <p:cNvSpPr/>
          <p:nvPr/>
        </p:nvSpPr>
        <p:spPr>
          <a:xfrm>
            <a:off x="1789353" y="28571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6" name="Oval 145"/>
          <p:cNvSpPr/>
          <p:nvPr/>
        </p:nvSpPr>
        <p:spPr>
          <a:xfrm>
            <a:off x="1789353" y="28571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7" name="Oval 146"/>
          <p:cNvSpPr/>
          <p:nvPr/>
        </p:nvSpPr>
        <p:spPr>
          <a:xfrm>
            <a:off x="1525892" y="20735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8" name="Oval 147"/>
          <p:cNvSpPr/>
          <p:nvPr/>
        </p:nvSpPr>
        <p:spPr>
          <a:xfrm>
            <a:off x="1525892" y="20735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9" name="Oval 148"/>
          <p:cNvSpPr/>
          <p:nvPr/>
        </p:nvSpPr>
        <p:spPr>
          <a:xfrm>
            <a:off x="1565308" y="17899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0" name="Oval 149"/>
          <p:cNvSpPr/>
          <p:nvPr/>
        </p:nvSpPr>
        <p:spPr>
          <a:xfrm>
            <a:off x="1503073" y="21038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1" name="Oval 150"/>
          <p:cNvSpPr/>
          <p:nvPr/>
        </p:nvSpPr>
        <p:spPr>
          <a:xfrm>
            <a:off x="1557011" y="223401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2" name="Oval 151"/>
          <p:cNvSpPr/>
          <p:nvPr/>
        </p:nvSpPr>
        <p:spPr>
          <a:xfrm>
            <a:off x="1525892" y="20387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3" name="Oval 152"/>
          <p:cNvSpPr/>
          <p:nvPr/>
        </p:nvSpPr>
        <p:spPr>
          <a:xfrm>
            <a:off x="1642064" y="195967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4" name="Oval 153"/>
          <p:cNvSpPr/>
          <p:nvPr/>
        </p:nvSpPr>
        <p:spPr>
          <a:xfrm>
            <a:off x="1525892" y="20387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5" name="Oval 154"/>
          <p:cNvSpPr/>
          <p:nvPr/>
        </p:nvSpPr>
        <p:spPr>
          <a:xfrm>
            <a:off x="1642064" y="195967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6" name="Oval 155"/>
          <p:cNvSpPr/>
          <p:nvPr/>
        </p:nvSpPr>
        <p:spPr>
          <a:xfrm>
            <a:off x="1565308" y="175507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7" name="Oval 156"/>
          <p:cNvSpPr/>
          <p:nvPr/>
        </p:nvSpPr>
        <p:spPr>
          <a:xfrm>
            <a:off x="1503073" y="206894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8" name="Oval 157"/>
          <p:cNvSpPr/>
          <p:nvPr/>
        </p:nvSpPr>
        <p:spPr>
          <a:xfrm>
            <a:off x="1557011" y="219914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9" name="Oval 158"/>
          <p:cNvSpPr/>
          <p:nvPr/>
        </p:nvSpPr>
        <p:spPr>
          <a:xfrm>
            <a:off x="1681479" y="17109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0" name="Oval 159"/>
          <p:cNvSpPr/>
          <p:nvPr/>
        </p:nvSpPr>
        <p:spPr>
          <a:xfrm>
            <a:off x="1758235" y="20898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1" name="Oval 160"/>
          <p:cNvSpPr/>
          <p:nvPr/>
        </p:nvSpPr>
        <p:spPr>
          <a:xfrm>
            <a:off x="1758235" y="20898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2" name="Oval 161"/>
          <p:cNvSpPr/>
          <p:nvPr/>
        </p:nvSpPr>
        <p:spPr>
          <a:xfrm>
            <a:off x="1673182" y="232934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3" name="Oval 162"/>
          <p:cNvSpPr/>
          <p:nvPr/>
        </p:nvSpPr>
        <p:spPr>
          <a:xfrm>
            <a:off x="1511372" y="202942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4" name="Oval 163"/>
          <p:cNvSpPr/>
          <p:nvPr/>
        </p:nvSpPr>
        <p:spPr>
          <a:xfrm>
            <a:off x="1492701" y="194572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5" name="Oval 164"/>
          <p:cNvSpPr/>
          <p:nvPr/>
        </p:nvSpPr>
        <p:spPr>
          <a:xfrm>
            <a:off x="1511372" y="206429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6" name="Oval 165"/>
          <p:cNvSpPr/>
          <p:nvPr/>
        </p:nvSpPr>
        <p:spPr>
          <a:xfrm>
            <a:off x="1511372" y="202942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7" name="Oval 166"/>
          <p:cNvSpPr/>
          <p:nvPr/>
        </p:nvSpPr>
        <p:spPr>
          <a:xfrm>
            <a:off x="6558607" y="278968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8" name="Oval 167"/>
          <p:cNvSpPr/>
          <p:nvPr/>
        </p:nvSpPr>
        <p:spPr>
          <a:xfrm>
            <a:off x="6674779" y="29198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9" name="Oval 168"/>
          <p:cNvSpPr/>
          <p:nvPr/>
        </p:nvSpPr>
        <p:spPr>
          <a:xfrm>
            <a:off x="6790950" y="30500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0" name="Oval 169"/>
          <p:cNvSpPr/>
          <p:nvPr/>
        </p:nvSpPr>
        <p:spPr>
          <a:xfrm>
            <a:off x="6645736" y="32569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1" name="Oval 170"/>
          <p:cNvSpPr/>
          <p:nvPr/>
        </p:nvSpPr>
        <p:spPr>
          <a:xfrm>
            <a:off x="6546160" y="279665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2" name="Oval 171"/>
          <p:cNvSpPr/>
          <p:nvPr/>
        </p:nvSpPr>
        <p:spPr>
          <a:xfrm>
            <a:off x="6662331" y="292685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3" name="Oval 172"/>
          <p:cNvSpPr/>
          <p:nvPr/>
        </p:nvSpPr>
        <p:spPr>
          <a:xfrm>
            <a:off x="6790950" y="30500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4" name="Oval 173"/>
          <p:cNvSpPr/>
          <p:nvPr/>
        </p:nvSpPr>
        <p:spPr>
          <a:xfrm>
            <a:off x="6483925" y="31105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5" name="Oval 174"/>
          <p:cNvSpPr/>
          <p:nvPr/>
        </p:nvSpPr>
        <p:spPr>
          <a:xfrm>
            <a:off x="6600097" y="324072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6" name="Oval 175"/>
          <p:cNvSpPr/>
          <p:nvPr/>
        </p:nvSpPr>
        <p:spPr>
          <a:xfrm>
            <a:off x="6822070" y="277805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7" name="Oval 176"/>
          <p:cNvSpPr/>
          <p:nvPr/>
        </p:nvSpPr>
        <p:spPr>
          <a:xfrm>
            <a:off x="6739089" y="310354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8" name="Oval 177"/>
          <p:cNvSpPr/>
          <p:nvPr/>
        </p:nvSpPr>
        <p:spPr>
          <a:xfrm>
            <a:off x="6674779" y="288500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9" name="Oval 178"/>
          <p:cNvSpPr/>
          <p:nvPr/>
        </p:nvSpPr>
        <p:spPr>
          <a:xfrm>
            <a:off x="6790950" y="301520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0" name="Oval 179"/>
          <p:cNvSpPr/>
          <p:nvPr/>
        </p:nvSpPr>
        <p:spPr>
          <a:xfrm>
            <a:off x="6844888" y="314539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1" name="Oval 180"/>
          <p:cNvSpPr/>
          <p:nvPr/>
        </p:nvSpPr>
        <p:spPr>
          <a:xfrm>
            <a:off x="6662331" y="28919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2" name="Oval 181"/>
          <p:cNvSpPr/>
          <p:nvPr/>
        </p:nvSpPr>
        <p:spPr>
          <a:xfrm>
            <a:off x="6778503" y="30221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3" name="Oval 182"/>
          <p:cNvSpPr/>
          <p:nvPr/>
        </p:nvSpPr>
        <p:spPr>
          <a:xfrm>
            <a:off x="6844888" y="314539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4" name="Oval 183"/>
          <p:cNvSpPr/>
          <p:nvPr/>
        </p:nvSpPr>
        <p:spPr>
          <a:xfrm>
            <a:off x="6600097" y="320584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5" name="Oval 184"/>
          <p:cNvSpPr/>
          <p:nvPr/>
        </p:nvSpPr>
        <p:spPr>
          <a:xfrm>
            <a:off x="6938241" y="299195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6" name="Oval 185"/>
          <p:cNvSpPr/>
          <p:nvPr/>
        </p:nvSpPr>
        <p:spPr>
          <a:xfrm>
            <a:off x="6793027" y="319887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7" name="Oval 186"/>
          <p:cNvSpPr/>
          <p:nvPr/>
        </p:nvSpPr>
        <p:spPr>
          <a:xfrm>
            <a:off x="6770206" y="317329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8" name="Oval 187"/>
          <p:cNvSpPr/>
          <p:nvPr/>
        </p:nvSpPr>
        <p:spPr>
          <a:xfrm>
            <a:off x="6751535" y="308959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89" name="Oval 188"/>
          <p:cNvSpPr/>
          <p:nvPr/>
        </p:nvSpPr>
        <p:spPr>
          <a:xfrm>
            <a:off x="6770206" y="320816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0" name="Oval 189"/>
          <p:cNvSpPr/>
          <p:nvPr/>
        </p:nvSpPr>
        <p:spPr>
          <a:xfrm>
            <a:off x="6770206" y="317329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1" name="Oval 190"/>
          <p:cNvSpPr/>
          <p:nvPr/>
        </p:nvSpPr>
        <p:spPr>
          <a:xfrm>
            <a:off x="6886377" y="330349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2" name="Oval 191"/>
          <p:cNvSpPr/>
          <p:nvPr/>
        </p:nvSpPr>
        <p:spPr>
          <a:xfrm>
            <a:off x="6938241" y="290825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3" name="Oval 192"/>
          <p:cNvSpPr/>
          <p:nvPr/>
        </p:nvSpPr>
        <p:spPr>
          <a:xfrm>
            <a:off x="6938241" y="28733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4" name="Oval 193"/>
          <p:cNvSpPr/>
          <p:nvPr/>
        </p:nvSpPr>
        <p:spPr>
          <a:xfrm>
            <a:off x="6523344" y="297335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5" name="Oval 194"/>
          <p:cNvSpPr/>
          <p:nvPr/>
        </p:nvSpPr>
        <p:spPr>
          <a:xfrm>
            <a:off x="6523344" y="293847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6" name="Oval 195"/>
          <p:cNvSpPr/>
          <p:nvPr/>
        </p:nvSpPr>
        <p:spPr>
          <a:xfrm>
            <a:off x="6620844" y="29710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7" name="Oval 196"/>
          <p:cNvSpPr/>
          <p:nvPr/>
        </p:nvSpPr>
        <p:spPr>
          <a:xfrm>
            <a:off x="6620844" y="29710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8" name="Oval 197"/>
          <p:cNvSpPr/>
          <p:nvPr/>
        </p:nvSpPr>
        <p:spPr>
          <a:xfrm>
            <a:off x="6651963" y="313145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9" name="Oval 198"/>
          <p:cNvSpPr/>
          <p:nvPr/>
        </p:nvSpPr>
        <p:spPr>
          <a:xfrm>
            <a:off x="6620844" y="29361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0" name="Oval 199"/>
          <p:cNvSpPr/>
          <p:nvPr/>
        </p:nvSpPr>
        <p:spPr>
          <a:xfrm>
            <a:off x="6737016" y="28571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1" name="Oval 200"/>
          <p:cNvSpPr/>
          <p:nvPr/>
        </p:nvSpPr>
        <p:spPr>
          <a:xfrm>
            <a:off x="6620844" y="29361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2" name="Oval 201"/>
          <p:cNvSpPr/>
          <p:nvPr/>
        </p:nvSpPr>
        <p:spPr>
          <a:xfrm>
            <a:off x="6737016" y="28571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3" name="Oval 202"/>
          <p:cNvSpPr/>
          <p:nvPr/>
        </p:nvSpPr>
        <p:spPr>
          <a:xfrm>
            <a:off x="6651963" y="30965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4" name="Oval 203"/>
          <p:cNvSpPr/>
          <p:nvPr/>
        </p:nvSpPr>
        <p:spPr>
          <a:xfrm>
            <a:off x="6853187" y="298730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5" name="Oval 204"/>
          <p:cNvSpPr/>
          <p:nvPr/>
        </p:nvSpPr>
        <p:spPr>
          <a:xfrm>
            <a:off x="6853187" y="298730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6" name="Oval 205"/>
          <p:cNvSpPr/>
          <p:nvPr/>
        </p:nvSpPr>
        <p:spPr>
          <a:xfrm>
            <a:off x="6927866" y="29733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7" name="Oval 206"/>
          <p:cNvSpPr/>
          <p:nvPr/>
        </p:nvSpPr>
        <p:spPr>
          <a:xfrm>
            <a:off x="7044037" y="310355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8" name="Oval 207"/>
          <p:cNvSpPr/>
          <p:nvPr/>
        </p:nvSpPr>
        <p:spPr>
          <a:xfrm>
            <a:off x="6915419" y="29803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09" name="Oval 208"/>
          <p:cNvSpPr/>
          <p:nvPr/>
        </p:nvSpPr>
        <p:spPr>
          <a:xfrm>
            <a:off x="7044037" y="310355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0" name="Oval 209"/>
          <p:cNvSpPr/>
          <p:nvPr/>
        </p:nvSpPr>
        <p:spPr>
          <a:xfrm>
            <a:off x="7075157" y="283153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1" name="Oval 210"/>
          <p:cNvSpPr/>
          <p:nvPr/>
        </p:nvSpPr>
        <p:spPr>
          <a:xfrm>
            <a:off x="6992176" y="315702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2" name="Oval 211"/>
          <p:cNvSpPr/>
          <p:nvPr/>
        </p:nvSpPr>
        <p:spPr>
          <a:xfrm>
            <a:off x="6927866" y="293847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3" name="Oval 212"/>
          <p:cNvSpPr/>
          <p:nvPr/>
        </p:nvSpPr>
        <p:spPr>
          <a:xfrm>
            <a:off x="7044037" y="306867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4" name="Oval 213"/>
          <p:cNvSpPr/>
          <p:nvPr/>
        </p:nvSpPr>
        <p:spPr>
          <a:xfrm>
            <a:off x="7097975" y="319887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5" name="Oval 214"/>
          <p:cNvSpPr/>
          <p:nvPr/>
        </p:nvSpPr>
        <p:spPr>
          <a:xfrm>
            <a:off x="6915419" y="29454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6" name="Oval 215"/>
          <p:cNvSpPr/>
          <p:nvPr/>
        </p:nvSpPr>
        <p:spPr>
          <a:xfrm>
            <a:off x="7031590" y="307565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7" name="Oval 216"/>
          <p:cNvSpPr/>
          <p:nvPr/>
        </p:nvSpPr>
        <p:spPr>
          <a:xfrm>
            <a:off x="7097975" y="319887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8" name="Oval 217"/>
          <p:cNvSpPr/>
          <p:nvPr/>
        </p:nvSpPr>
        <p:spPr>
          <a:xfrm>
            <a:off x="7191329" y="30454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19" name="Oval 218"/>
          <p:cNvSpPr/>
          <p:nvPr/>
        </p:nvSpPr>
        <p:spPr>
          <a:xfrm>
            <a:off x="7046115" y="325234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0" name="Oval 219"/>
          <p:cNvSpPr/>
          <p:nvPr/>
        </p:nvSpPr>
        <p:spPr>
          <a:xfrm>
            <a:off x="7023293" y="322676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1" name="Oval 220"/>
          <p:cNvSpPr/>
          <p:nvPr/>
        </p:nvSpPr>
        <p:spPr>
          <a:xfrm>
            <a:off x="7004622" y="31430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2" name="Oval 221"/>
          <p:cNvSpPr/>
          <p:nvPr/>
        </p:nvSpPr>
        <p:spPr>
          <a:xfrm>
            <a:off x="7023293" y="326164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3" name="Oval 222"/>
          <p:cNvSpPr/>
          <p:nvPr/>
        </p:nvSpPr>
        <p:spPr>
          <a:xfrm>
            <a:off x="7023293" y="322676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4" name="Oval 223"/>
          <p:cNvSpPr/>
          <p:nvPr/>
        </p:nvSpPr>
        <p:spPr>
          <a:xfrm>
            <a:off x="7139465" y="335696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5" name="Oval 224"/>
          <p:cNvSpPr/>
          <p:nvPr/>
        </p:nvSpPr>
        <p:spPr>
          <a:xfrm>
            <a:off x="7191329" y="29617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6" name="Oval 225"/>
          <p:cNvSpPr/>
          <p:nvPr/>
        </p:nvSpPr>
        <p:spPr>
          <a:xfrm>
            <a:off x="7191329" y="292685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7" name="Oval 226"/>
          <p:cNvSpPr/>
          <p:nvPr/>
        </p:nvSpPr>
        <p:spPr>
          <a:xfrm>
            <a:off x="6905050" y="318492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8" name="Oval 227"/>
          <p:cNvSpPr/>
          <p:nvPr/>
        </p:nvSpPr>
        <p:spPr>
          <a:xfrm>
            <a:off x="6990103" y="29105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9" name="Oval 228"/>
          <p:cNvSpPr/>
          <p:nvPr/>
        </p:nvSpPr>
        <p:spPr>
          <a:xfrm>
            <a:off x="6990103" y="291057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0" name="Oval 229"/>
          <p:cNvSpPr/>
          <p:nvPr/>
        </p:nvSpPr>
        <p:spPr>
          <a:xfrm>
            <a:off x="6905050" y="315004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1" name="Oval 230"/>
          <p:cNvSpPr/>
          <p:nvPr/>
        </p:nvSpPr>
        <p:spPr>
          <a:xfrm>
            <a:off x="7106274" y="30407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2" name="Oval 231"/>
          <p:cNvSpPr/>
          <p:nvPr/>
        </p:nvSpPr>
        <p:spPr>
          <a:xfrm>
            <a:off x="7106274" y="30407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3" name="Oval 232"/>
          <p:cNvSpPr/>
          <p:nvPr/>
        </p:nvSpPr>
        <p:spPr>
          <a:xfrm>
            <a:off x="7209996" y="31640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4" name="Oval 233"/>
          <p:cNvSpPr/>
          <p:nvPr/>
        </p:nvSpPr>
        <p:spPr>
          <a:xfrm>
            <a:off x="7209996" y="31640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5" name="Oval 234"/>
          <p:cNvSpPr/>
          <p:nvPr/>
        </p:nvSpPr>
        <p:spPr>
          <a:xfrm>
            <a:off x="7241116" y="289198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6" name="Oval 235"/>
          <p:cNvSpPr/>
          <p:nvPr/>
        </p:nvSpPr>
        <p:spPr>
          <a:xfrm>
            <a:off x="7158135" y="321747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7" name="Oval 236"/>
          <p:cNvSpPr/>
          <p:nvPr/>
        </p:nvSpPr>
        <p:spPr>
          <a:xfrm>
            <a:off x="7209996" y="31291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8" name="Oval 237"/>
          <p:cNvSpPr/>
          <p:nvPr/>
        </p:nvSpPr>
        <p:spPr>
          <a:xfrm>
            <a:off x="7263934" y="325932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9" name="Oval 238"/>
          <p:cNvSpPr/>
          <p:nvPr/>
        </p:nvSpPr>
        <p:spPr>
          <a:xfrm>
            <a:off x="7197549" y="31361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0" name="Oval 239"/>
          <p:cNvSpPr/>
          <p:nvPr/>
        </p:nvSpPr>
        <p:spPr>
          <a:xfrm>
            <a:off x="7263934" y="325932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1" name="Oval 240"/>
          <p:cNvSpPr/>
          <p:nvPr/>
        </p:nvSpPr>
        <p:spPr>
          <a:xfrm>
            <a:off x="7357288" y="31058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2" name="Oval 241"/>
          <p:cNvSpPr/>
          <p:nvPr/>
        </p:nvSpPr>
        <p:spPr>
          <a:xfrm>
            <a:off x="7212073" y="331279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3" name="Oval 242"/>
          <p:cNvSpPr/>
          <p:nvPr/>
        </p:nvSpPr>
        <p:spPr>
          <a:xfrm>
            <a:off x="7189252" y="328721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4" name="Oval 243"/>
          <p:cNvSpPr/>
          <p:nvPr/>
        </p:nvSpPr>
        <p:spPr>
          <a:xfrm>
            <a:off x="7170581" y="320352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5" name="Oval 244"/>
          <p:cNvSpPr/>
          <p:nvPr/>
        </p:nvSpPr>
        <p:spPr>
          <a:xfrm>
            <a:off x="7189252" y="332209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6" name="Oval 245"/>
          <p:cNvSpPr/>
          <p:nvPr/>
        </p:nvSpPr>
        <p:spPr>
          <a:xfrm>
            <a:off x="7189252" y="328721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7" name="Oval 246"/>
          <p:cNvSpPr/>
          <p:nvPr/>
        </p:nvSpPr>
        <p:spPr>
          <a:xfrm>
            <a:off x="7357288" y="302217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8" name="Oval 247"/>
          <p:cNvSpPr/>
          <p:nvPr/>
        </p:nvSpPr>
        <p:spPr>
          <a:xfrm>
            <a:off x="7357288" y="298730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9" name="Oval 248"/>
          <p:cNvSpPr/>
          <p:nvPr/>
        </p:nvSpPr>
        <p:spPr>
          <a:xfrm>
            <a:off x="7156062" y="297102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0" name="Oval 249"/>
          <p:cNvSpPr/>
          <p:nvPr/>
        </p:nvSpPr>
        <p:spPr>
          <a:xfrm>
            <a:off x="7156062" y="297102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1" name="Oval 250"/>
          <p:cNvSpPr/>
          <p:nvPr/>
        </p:nvSpPr>
        <p:spPr>
          <a:xfrm>
            <a:off x="7272233" y="31012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2" name="Oval 251"/>
          <p:cNvSpPr/>
          <p:nvPr/>
        </p:nvSpPr>
        <p:spPr>
          <a:xfrm>
            <a:off x="7272233" y="310122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3" name="Oval 252"/>
          <p:cNvSpPr/>
          <p:nvPr/>
        </p:nvSpPr>
        <p:spPr>
          <a:xfrm>
            <a:off x="6442434" y="320352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4" name="Oval 253"/>
          <p:cNvSpPr/>
          <p:nvPr/>
        </p:nvSpPr>
        <p:spPr>
          <a:xfrm>
            <a:off x="6442434" y="320352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5" name="Oval 254"/>
          <p:cNvSpPr/>
          <p:nvPr/>
        </p:nvSpPr>
        <p:spPr>
          <a:xfrm>
            <a:off x="6473554" y="29315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6" name="Oval 255"/>
          <p:cNvSpPr/>
          <p:nvPr/>
        </p:nvSpPr>
        <p:spPr>
          <a:xfrm>
            <a:off x="6390573" y="325699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7" name="Oval 256"/>
          <p:cNvSpPr/>
          <p:nvPr/>
        </p:nvSpPr>
        <p:spPr>
          <a:xfrm>
            <a:off x="6442434" y="316865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8" name="Oval 257"/>
          <p:cNvSpPr/>
          <p:nvPr/>
        </p:nvSpPr>
        <p:spPr>
          <a:xfrm>
            <a:off x="6496372" y="329884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9" name="Oval 258"/>
          <p:cNvSpPr/>
          <p:nvPr/>
        </p:nvSpPr>
        <p:spPr>
          <a:xfrm>
            <a:off x="6429987" y="317562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0" name="Oval 259"/>
          <p:cNvSpPr/>
          <p:nvPr/>
        </p:nvSpPr>
        <p:spPr>
          <a:xfrm>
            <a:off x="6496372" y="329884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1" name="Oval 260"/>
          <p:cNvSpPr/>
          <p:nvPr/>
        </p:nvSpPr>
        <p:spPr>
          <a:xfrm>
            <a:off x="6589725" y="314540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2" name="Oval 261"/>
          <p:cNvSpPr/>
          <p:nvPr/>
        </p:nvSpPr>
        <p:spPr>
          <a:xfrm>
            <a:off x="6444511" y="335232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3" name="Oval 262"/>
          <p:cNvSpPr/>
          <p:nvPr/>
        </p:nvSpPr>
        <p:spPr>
          <a:xfrm>
            <a:off x="6421690" y="332674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4" name="Oval 263"/>
          <p:cNvSpPr/>
          <p:nvPr/>
        </p:nvSpPr>
        <p:spPr>
          <a:xfrm>
            <a:off x="6403019" y="324304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5" name="Oval 264"/>
          <p:cNvSpPr/>
          <p:nvPr/>
        </p:nvSpPr>
        <p:spPr>
          <a:xfrm>
            <a:off x="6421690" y="336161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6" name="Oval 265"/>
          <p:cNvSpPr/>
          <p:nvPr/>
        </p:nvSpPr>
        <p:spPr>
          <a:xfrm>
            <a:off x="6421690" y="332674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7" name="Oval 266"/>
          <p:cNvSpPr/>
          <p:nvPr/>
        </p:nvSpPr>
        <p:spPr>
          <a:xfrm>
            <a:off x="6589725" y="306170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8" name="Oval 267"/>
          <p:cNvSpPr/>
          <p:nvPr/>
        </p:nvSpPr>
        <p:spPr>
          <a:xfrm>
            <a:off x="6589725" y="302682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9" name="Oval 268"/>
          <p:cNvSpPr/>
          <p:nvPr/>
        </p:nvSpPr>
        <p:spPr>
          <a:xfrm>
            <a:off x="6388499" y="301055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0" name="Oval 269"/>
          <p:cNvSpPr/>
          <p:nvPr/>
        </p:nvSpPr>
        <p:spPr>
          <a:xfrm>
            <a:off x="6388499" y="301055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1" name="Oval 270"/>
          <p:cNvSpPr/>
          <p:nvPr/>
        </p:nvSpPr>
        <p:spPr>
          <a:xfrm>
            <a:off x="6504671" y="314075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2" name="Oval 271"/>
          <p:cNvSpPr/>
          <p:nvPr/>
        </p:nvSpPr>
        <p:spPr>
          <a:xfrm>
            <a:off x="6504671" y="314075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3" name="Oval 272"/>
          <p:cNvSpPr/>
          <p:nvPr/>
        </p:nvSpPr>
        <p:spPr>
          <a:xfrm>
            <a:off x="6828293" y="235259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4" name="Oval 273"/>
          <p:cNvSpPr/>
          <p:nvPr/>
        </p:nvSpPr>
        <p:spPr>
          <a:xfrm>
            <a:off x="6851111" y="271993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5" name="Oval 274"/>
          <p:cNvSpPr/>
          <p:nvPr/>
        </p:nvSpPr>
        <p:spPr>
          <a:xfrm>
            <a:off x="6851111" y="271993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6" name="Oval 275"/>
          <p:cNvSpPr/>
          <p:nvPr/>
        </p:nvSpPr>
        <p:spPr>
          <a:xfrm>
            <a:off x="6944465" y="256649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7" name="Oval 276"/>
          <p:cNvSpPr/>
          <p:nvPr/>
        </p:nvSpPr>
        <p:spPr>
          <a:xfrm>
            <a:off x="6944465" y="248279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8" name="Oval 277"/>
          <p:cNvSpPr/>
          <p:nvPr/>
        </p:nvSpPr>
        <p:spPr>
          <a:xfrm>
            <a:off x="6944465" y="244791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79" name="Oval 278"/>
          <p:cNvSpPr/>
          <p:nvPr/>
        </p:nvSpPr>
        <p:spPr>
          <a:xfrm>
            <a:off x="6859410" y="256184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0" name="Oval 279"/>
          <p:cNvSpPr/>
          <p:nvPr/>
        </p:nvSpPr>
        <p:spPr>
          <a:xfrm>
            <a:off x="6859410" y="256184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1" name="Oval 280"/>
          <p:cNvSpPr/>
          <p:nvPr/>
        </p:nvSpPr>
        <p:spPr>
          <a:xfrm>
            <a:off x="6795101" y="2043376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2" name="Oval 281"/>
          <p:cNvSpPr/>
          <p:nvPr/>
        </p:nvSpPr>
        <p:spPr>
          <a:xfrm>
            <a:off x="6911273" y="225727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3" name="Oval 282"/>
          <p:cNvSpPr/>
          <p:nvPr/>
        </p:nvSpPr>
        <p:spPr>
          <a:xfrm>
            <a:off x="6911273" y="217357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4" name="Oval 283"/>
          <p:cNvSpPr/>
          <p:nvPr/>
        </p:nvSpPr>
        <p:spPr>
          <a:xfrm>
            <a:off x="6911273" y="213869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5" name="Oval 284"/>
          <p:cNvSpPr/>
          <p:nvPr/>
        </p:nvSpPr>
        <p:spPr>
          <a:xfrm>
            <a:off x="6826218" y="22526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6" name="Oval 285"/>
          <p:cNvSpPr/>
          <p:nvPr/>
        </p:nvSpPr>
        <p:spPr>
          <a:xfrm>
            <a:off x="6826218" y="22526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7" name="Oval 286"/>
          <p:cNvSpPr/>
          <p:nvPr/>
        </p:nvSpPr>
        <p:spPr>
          <a:xfrm>
            <a:off x="6784728" y="259671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8" name="Oval 287"/>
          <p:cNvSpPr/>
          <p:nvPr/>
        </p:nvSpPr>
        <p:spPr>
          <a:xfrm>
            <a:off x="6950686" y="265716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9" name="Oval 288"/>
          <p:cNvSpPr/>
          <p:nvPr/>
        </p:nvSpPr>
        <p:spPr>
          <a:xfrm>
            <a:off x="6977657" y="283385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0" name="Oval 289"/>
          <p:cNvSpPr/>
          <p:nvPr/>
        </p:nvSpPr>
        <p:spPr>
          <a:xfrm>
            <a:off x="7143616" y="289430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1" name="Oval 290"/>
          <p:cNvSpPr/>
          <p:nvPr/>
        </p:nvSpPr>
        <p:spPr>
          <a:xfrm>
            <a:off x="6763984" y="272690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2" name="Oval 291"/>
          <p:cNvSpPr/>
          <p:nvPr/>
        </p:nvSpPr>
        <p:spPr>
          <a:xfrm>
            <a:off x="6817923" y="238979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3" name="Oval 292"/>
          <p:cNvSpPr/>
          <p:nvPr/>
        </p:nvSpPr>
        <p:spPr>
          <a:xfrm>
            <a:off x="7046118" y="269435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4" name="Oval 293"/>
          <p:cNvSpPr/>
          <p:nvPr/>
        </p:nvSpPr>
        <p:spPr>
          <a:xfrm>
            <a:off x="6902975" y="204570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5" name="Oval 294"/>
          <p:cNvSpPr/>
          <p:nvPr/>
        </p:nvSpPr>
        <p:spPr>
          <a:xfrm>
            <a:off x="6902975" y="196200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6" name="Oval 295"/>
          <p:cNvSpPr/>
          <p:nvPr/>
        </p:nvSpPr>
        <p:spPr>
          <a:xfrm>
            <a:off x="6902975" y="192713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7" name="Oval 296"/>
          <p:cNvSpPr/>
          <p:nvPr/>
        </p:nvSpPr>
        <p:spPr>
          <a:xfrm>
            <a:off x="6857336" y="195968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8" name="Oval 297"/>
          <p:cNvSpPr/>
          <p:nvPr/>
        </p:nvSpPr>
        <p:spPr>
          <a:xfrm>
            <a:off x="6857336" y="187598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9" name="Oval 298"/>
          <p:cNvSpPr/>
          <p:nvPr/>
        </p:nvSpPr>
        <p:spPr>
          <a:xfrm>
            <a:off x="6857336" y="1841108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0" name="Oval 299"/>
          <p:cNvSpPr/>
          <p:nvPr/>
        </p:nvSpPr>
        <p:spPr>
          <a:xfrm>
            <a:off x="6695525" y="267111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1" name="Oval 300"/>
          <p:cNvSpPr/>
          <p:nvPr/>
        </p:nvSpPr>
        <p:spPr>
          <a:xfrm>
            <a:off x="6674782" y="2801307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2" name="Oval 301"/>
          <p:cNvSpPr/>
          <p:nvPr/>
        </p:nvSpPr>
        <p:spPr>
          <a:xfrm>
            <a:off x="1785202" y="281060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3" name="Oval 302"/>
          <p:cNvSpPr/>
          <p:nvPr/>
        </p:nvSpPr>
        <p:spPr>
          <a:xfrm>
            <a:off x="1785202" y="2810603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4" name="Oval 303"/>
          <p:cNvSpPr/>
          <p:nvPr/>
        </p:nvSpPr>
        <p:spPr>
          <a:xfrm>
            <a:off x="1816321" y="329884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5" name="Oval 304"/>
          <p:cNvSpPr/>
          <p:nvPr/>
        </p:nvSpPr>
        <p:spPr>
          <a:xfrm>
            <a:off x="1816321" y="3215145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6" name="Oval 305"/>
          <p:cNvSpPr/>
          <p:nvPr/>
        </p:nvSpPr>
        <p:spPr>
          <a:xfrm>
            <a:off x="1901374" y="29408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7" name="Oval 306"/>
          <p:cNvSpPr/>
          <p:nvPr/>
        </p:nvSpPr>
        <p:spPr>
          <a:xfrm>
            <a:off x="1901374" y="2940800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8" name="Oval 307"/>
          <p:cNvSpPr/>
          <p:nvPr/>
        </p:nvSpPr>
        <p:spPr>
          <a:xfrm>
            <a:off x="1816321" y="318027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9" name="Oval 308"/>
          <p:cNvSpPr/>
          <p:nvPr/>
        </p:nvSpPr>
        <p:spPr>
          <a:xfrm>
            <a:off x="1476105" y="3259321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0" name="Oval 309"/>
          <p:cNvSpPr/>
          <p:nvPr/>
        </p:nvSpPr>
        <p:spPr>
          <a:xfrm>
            <a:off x="1484404" y="304542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1" name="Oval 310"/>
          <p:cNvSpPr/>
          <p:nvPr/>
        </p:nvSpPr>
        <p:spPr>
          <a:xfrm>
            <a:off x="1478181" y="3170972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2" name="Oval 311"/>
          <p:cNvSpPr/>
          <p:nvPr/>
        </p:nvSpPr>
        <p:spPr>
          <a:xfrm>
            <a:off x="1478181" y="3087274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3" name="Oval 312"/>
          <p:cNvSpPr/>
          <p:nvPr/>
        </p:nvSpPr>
        <p:spPr>
          <a:xfrm>
            <a:off x="1478181" y="3052399"/>
            <a:ext cx="43564" cy="55799"/>
          </a:xfrm>
          <a:prstGeom prst="ellipse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4" name="Right Brace 313"/>
          <p:cNvSpPr/>
          <p:nvPr/>
        </p:nvSpPr>
        <p:spPr>
          <a:xfrm>
            <a:off x="2028766" y="1682228"/>
            <a:ext cx="309206" cy="1748144"/>
          </a:xfrm>
          <a:prstGeom prst="rightBrace">
            <a:avLst>
              <a:gd name="adj1" fmla="val 37555"/>
              <a:gd name="adj2" fmla="val 4920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5" name="TextBox 314"/>
          <p:cNvSpPr txBox="1"/>
          <p:nvPr/>
        </p:nvSpPr>
        <p:spPr>
          <a:xfrm>
            <a:off x="2335067" y="2335629"/>
            <a:ext cx="1066971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i="1"/>
              <a:t>range </a:t>
            </a:r>
            <a:r>
              <a:rPr lang="en-US" sz="1200" i="1" err="1"/>
              <a:t>harga</a:t>
            </a:r>
            <a:r>
              <a:rPr lang="en-US" sz="1200" i="1"/>
              <a:t> </a:t>
            </a:r>
            <a:r>
              <a:rPr lang="en-US" sz="1200" i="1" err="1"/>
              <a:t>lebar</a:t>
            </a:r>
            <a:endParaRPr lang="id-ID" sz="1200" i="1"/>
          </a:p>
        </p:txBody>
      </p:sp>
      <p:sp>
        <p:nvSpPr>
          <p:cNvPr id="316" name="TextBox 315"/>
          <p:cNvSpPr txBox="1"/>
          <p:nvPr/>
        </p:nvSpPr>
        <p:spPr>
          <a:xfrm>
            <a:off x="7518155" y="2655314"/>
            <a:ext cx="1326660" cy="8220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en-US" sz="1200" i="1" err="1"/>
              <a:t>terkonsentrasi</a:t>
            </a:r>
            <a:r>
              <a:rPr lang="en-US" sz="1200" i="1"/>
              <a:t> di </a:t>
            </a:r>
            <a:r>
              <a:rPr lang="en-US" sz="1200" i="1" err="1"/>
              <a:t>harga</a:t>
            </a:r>
            <a:r>
              <a:rPr lang="en-US" sz="1200" i="1"/>
              <a:t> yang </a:t>
            </a:r>
            <a:r>
              <a:rPr lang="en-US" sz="1200" i="1" err="1"/>
              <a:t>lebih</a:t>
            </a:r>
            <a:r>
              <a:rPr lang="en-US" sz="1200" i="1"/>
              <a:t> </a:t>
            </a:r>
            <a:r>
              <a:rPr lang="en-US" sz="1200" i="1" err="1"/>
              <a:t>rendah</a:t>
            </a:r>
            <a:endParaRPr lang="id-ID" sz="1200" i="1"/>
          </a:p>
        </p:txBody>
      </p:sp>
      <p:sp>
        <p:nvSpPr>
          <p:cNvPr id="317" name="Chevron 316"/>
          <p:cNvSpPr/>
          <p:nvPr/>
        </p:nvSpPr>
        <p:spPr>
          <a:xfrm>
            <a:off x="4203252" y="1961120"/>
            <a:ext cx="368748" cy="975033"/>
          </a:xfrm>
          <a:prstGeom prst="chevr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8308823" y="964291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800000"/>
                </a:solidFill>
              </a:rPr>
              <a:t>ilustrasi</a:t>
            </a:r>
            <a:endParaRPr lang="id-ID" sz="1600" i="1">
              <a:solidFill>
                <a:srgbClr val="800000"/>
              </a:solidFill>
            </a:endParaRP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96A08734-2348-4170-BF17-3A003161A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77" y="4007996"/>
            <a:ext cx="2504489" cy="1029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2" name="Pentagon 4"/>
          <p:cNvSpPr/>
          <p:nvPr/>
        </p:nvSpPr>
        <p:spPr>
          <a:xfrm>
            <a:off x="3880232" y="4113544"/>
            <a:ext cx="5244546" cy="96171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335103" tIns="76200" rIns="142240" bIns="76200" numCol="1" spcCol="1270" anchor="ctr" anchorCtr="0">
            <a:noAutofit/>
          </a:bodyPr>
          <a:lstStyle/>
          <a:p>
            <a:pPr marL="92075" algn="just"/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Pengadaan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lebih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transparan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serta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membuka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peluang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pelaku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usaha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lebih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banyak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sehingga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transaksi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dapat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terkonsentrasi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pada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tingkat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harga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yang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lebih</a:t>
            </a:r>
            <a:r>
              <a:rPr lang="en-US" sz="1600" b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1600" b="1" err="1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rendah</a:t>
            </a:r>
            <a:endParaRPr lang="id-ID" sz="1600" b="1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674960" y="4125764"/>
            <a:ext cx="1582884" cy="960822"/>
          </a:xfrm>
          <a:prstGeom prst="rightArrow">
            <a:avLst/>
          </a:prstGeom>
          <a:solidFill>
            <a:schemeClr val="accent2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 Rounded MT Bold" pitchFamily="34" charset="0"/>
                <a:cs typeface="Aharoni" pitchFamily="2" charset="-79"/>
              </a:rPr>
              <a:t>Mendorong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Arial Rounded MT Bold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17655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/>
          <p:cNvCxnSpPr/>
          <p:nvPr/>
        </p:nvCxnSpPr>
        <p:spPr>
          <a:xfrm>
            <a:off x="3200276" y="3152524"/>
            <a:ext cx="3543300" cy="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prstDash val="sysDash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8" t="4734" r="25741" b="3406"/>
          <a:stretch/>
        </p:blipFill>
        <p:spPr>
          <a:xfrm>
            <a:off x="1600200" y="1811487"/>
            <a:ext cx="1813585" cy="2374679"/>
          </a:xfrm>
          <a:prstGeom prst="rect">
            <a:avLst/>
          </a:prstGeom>
        </p:spPr>
      </p:pic>
      <p:grpSp>
        <p:nvGrpSpPr>
          <p:cNvPr id="8" name="Group 12"/>
          <p:cNvGrpSpPr/>
          <p:nvPr/>
        </p:nvGrpSpPr>
        <p:grpSpPr>
          <a:xfrm>
            <a:off x="0" y="4888608"/>
            <a:ext cx="9144000" cy="254892"/>
            <a:chOff x="0" y="0"/>
            <a:chExt cx="25061553" cy="1205611"/>
          </a:xfrm>
          <a:solidFill>
            <a:schemeClr val="accent1">
              <a:lumMod val="50000"/>
            </a:schemeClr>
          </a:solidFill>
        </p:grpSpPr>
        <p:sp>
          <p:nvSpPr>
            <p:cNvPr id="9" name="AutoShape 13"/>
            <p:cNvSpPr/>
            <p:nvPr/>
          </p:nvSpPr>
          <p:spPr>
            <a:xfrm>
              <a:off x="0" y="0"/>
              <a:ext cx="25061553" cy="1205611"/>
            </a:xfrm>
            <a:prstGeom prst="rect">
              <a:avLst/>
            </a:prstGeom>
            <a:grpFill/>
          </p:spPr>
        </p:sp>
        <p:sp>
          <p:nvSpPr>
            <p:cNvPr id="10" name="TextBox 14"/>
            <p:cNvSpPr txBox="1"/>
            <p:nvPr/>
          </p:nvSpPr>
          <p:spPr>
            <a:xfrm>
              <a:off x="9291787" y="247912"/>
              <a:ext cx="15002335" cy="78852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60"/>
                </a:lnSpc>
              </a:pPr>
              <a:r>
                <a:rPr lang="en-US" sz="1000" b="1" spc="72" err="1">
                  <a:solidFill>
                    <a:schemeClr val="bg1"/>
                  </a:solidFill>
                  <a:latin typeface="Quicksand"/>
                </a:rPr>
                <a:t>SIPLah</a:t>
              </a:r>
              <a:r>
                <a:rPr lang="en-US" sz="900" b="1" spc="72">
                  <a:solidFill>
                    <a:schemeClr val="bg1"/>
                  </a:solidFill>
                  <a:latin typeface="Quicksand"/>
                </a:rPr>
                <a:t> | </a:t>
              </a:r>
              <a:r>
                <a:rPr lang="en-US" sz="900" b="1" spc="72" err="1">
                  <a:solidFill>
                    <a:schemeClr val="bg1"/>
                  </a:solidFill>
                  <a:latin typeface="Quicksand"/>
                </a:rPr>
                <a:t>Sistem</a:t>
              </a:r>
              <a:r>
                <a:rPr lang="en-US" sz="900" b="1" spc="72">
                  <a:solidFill>
                    <a:schemeClr val="bg1"/>
                  </a:solidFill>
                  <a:latin typeface="Quicksand"/>
                </a:rPr>
                <a:t> </a:t>
              </a:r>
              <a:r>
                <a:rPr lang="en-US" sz="900" b="1" spc="72" err="1">
                  <a:solidFill>
                    <a:schemeClr val="bg1"/>
                  </a:solidFill>
                  <a:latin typeface="Quicksand"/>
                </a:rPr>
                <a:t>Informasi</a:t>
              </a:r>
              <a:r>
                <a:rPr lang="en-US" sz="900" b="1" spc="72">
                  <a:solidFill>
                    <a:schemeClr val="bg1"/>
                  </a:solidFill>
                  <a:latin typeface="Quicksand"/>
                </a:rPr>
                <a:t> </a:t>
              </a:r>
              <a:r>
                <a:rPr lang="en-US" sz="900" b="1" spc="72" err="1">
                  <a:solidFill>
                    <a:schemeClr val="bg1"/>
                  </a:solidFill>
                  <a:latin typeface="Quicksand"/>
                </a:rPr>
                <a:t>Pengadaan</a:t>
              </a:r>
              <a:r>
                <a:rPr lang="en-US" sz="900" b="1" spc="72">
                  <a:solidFill>
                    <a:schemeClr val="bg1"/>
                  </a:solidFill>
                  <a:latin typeface="Quicksand"/>
                </a:rPr>
                <a:t> di </a:t>
              </a:r>
              <a:r>
                <a:rPr lang="en-US" sz="900" b="1" spc="72" err="1">
                  <a:solidFill>
                    <a:schemeClr val="bg1"/>
                  </a:solidFill>
                  <a:latin typeface="Quicksand"/>
                </a:rPr>
                <a:t>Sekolah</a:t>
              </a:r>
              <a:endParaRPr lang="en-US" sz="900" b="1" spc="72">
                <a:solidFill>
                  <a:schemeClr val="bg1"/>
                </a:solidFill>
                <a:latin typeface="Quicksand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-5326" y="0"/>
            <a:ext cx="9144000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1800" b="1" spc="60">
                <a:solidFill>
                  <a:schemeClr val="bg1"/>
                </a:solidFill>
                <a:latin typeface="Arial Rounded MT Bold" panose="020F0704030504030204" pitchFamily="34" charset="0"/>
              </a:rPr>
              <a:t>TATA CARA</a:t>
            </a:r>
            <a:endParaRPr lang="id-ID" sz="1800" b="1" spc="60">
              <a:solidFill>
                <a:schemeClr val="bg1"/>
              </a:solidFill>
              <a:latin typeface="Arial Rounded MT Bold" panose="020F0704030504030204" pitchFamily="34" charset="0"/>
            </a:endParaRPr>
          </a:p>
          <a:p>
            <a:pPr algn="ctr"/>
            <a:r>
              <a:rPr lang="en-US" sz="1800" b="1" spc="60">
                <a:solidFill>
                  <a:schemeClr val="bg1"/>
                </a:solidFill>
                <a:latin typeface="Arial Rounded MT Bold" panose="020F0704030504030204" pitchFamily="34" charset="0"/>
              </a:rPr>
              <a:t>Pendaftaran </a:t>
            </a:r>
            <a:r>
              <a:rPr lang="id-ID" sz="1800" b="1" spc="60">
                <a:solidFill>
                  <a:schemeClr val="bg1"/>
                </a:solidFill>
                <a:latin typeface="Arial Rounded MT Bold" panose="020F0704030504030204" pitchFamily="34" charset="0"/>
              </a:rPr>
              <a:t>Toko/</a:t>
            </a:r>
            <a:r>
              <a:rPr lang="en-US" sz="1800" b="1" spc="60">
                <a:solidFill>
                  <a:schemeClr val="bg1"/>
                </a:solidFill>
                <a:latin typeface="Arial Rounded MT Bold" panose="020F0704030504030204" pitchFamily="34" charset="0"/>
              </a:rPr>
              <a:t>Penyedia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90" y="2147065"/>
            <a:ext cx="1306714" cy="13067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652" y="2051692"/>
            <a:ext cx="1867148" cy="156230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697" y="699475"/>
            <a:ext cx="3217298" cy="15696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id-ID" sz="16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Syarat Penyedia: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Identitas/Data Penyedia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NIK (Individu)/SIUP (Badan Usaha)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NPWP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d-ID" sz="160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Informasi Toko/Usaha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27750" y="3704036"/>
            <a:ext cx="6019391" cy="116955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d-ID" b="1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Keterangan</a:t>
            </a:r>
            <a:r>
              <a:rPr lang="id-ID" i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r>
              <a:rPr lang="id-ID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Jika sekolah menilai terdapat toko/penyedia potensial namun belum terdaftar dalam </a:t>
            </a:r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SIPLah</a:t>
            </a:r>
            <a:r>
              <a:rPr lang="id-ID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, maka sekolah diharapkan dapat </a:t>
            </a:r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mengarahkan</a:t>
            </a:r>
            <a:r>
              <a:rPr lang="id-ID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toko/penyedia mitra sekolah melakukan pendaftaran melalui laman </a:t>
            </a:r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SIPLah</a:t>
            </a:r>
            <a:r>
              <a:rPr lang="id-ID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09502" y="1704671"/>
            <a:ext cx="2687448" cy="415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sz="105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https:/siplah.kemdikbud.go.id</a:t>
            </a:r>
          </a:p>
          <a:p>
            <a:pPr algn="ctr"/>
            <a:r>
              <a:rPr lang="id-ID" sz="1050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 (“Laman Mitra SIPLah”)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91422" y="3323295"/>
            <a:ext cx="2687448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Daftar Online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421248" y="3511514"/>
            <a:ext cx="2687448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Laman Mitra SIPLah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137797" y="4055361"/>
            <a:ext cx="976160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Penyedia</a:t>
            </a:r>
          </a:p>
        </p:txBody>
      </p:sp>
      <p:sp>
        <p:nvSpPr>
          <p:cNvPr id="63" name="Curved Right Arrow 62"/>
          <p:cNvSpPr/>
          <p:nvPr/>
        </p:nvSpPr>
        <p:spPr>
          <a:xfrm rot="5400000">
            <a:off x="4864862" y="-744858"/>
            <a:ext cx="702967" cy="4194123"/>
          </a:xfrm>
          <a:prstGeom prst="curvedRightArrow">
            <a:avLst>
              <a:gd name="adj1" fmla="val 19452"/>
              <a:gd name="adj2" fmla="val 50000"/>
              <a:gd name="adj3" fmla="val 13468"/>
            </a:avLst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70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085" y="860834"/>
            <a:ext cx="497682" cy="4316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591422" y="1305991"/>
            <a:ext cx="2687448" cy="30777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d-ID" b="1">
                <a:solidFill>
                  <a:schemeClr val="accent1">
                    <a:lumMod val="50000"/>
                  </a:schemeClr>
                </a:solidFill>
                <a:latin typeface="+mj-lt"/>
              </a:rPr>
              <a:t>Email Konfirmasi</a:t>
            </a: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55443" y="4096639"/>
            <a:ext cx="2043607" cy="74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29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61219" y="113086"/>
          <a:ext cx="7035617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95478882"/>
              </p:ext>
            </p:extLst>
          </p:nvPr>
        </p:nvGraphicFramePr>
        <p:xfrm>
          <a:off x="330715" y="912669"/>
          <a:ext cx="8514417" cy="372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22209386"/>
      </p:ext>
    </p:extLst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29"/>
          <p:cNvSpPr/>
          <p:nvPr/>
        </p:nvSpPr>
        <p:spPr>
          <a:xfrm>
            <a:off x="33923" y="361708"/>
            <a:ext cx="9092979" cy="461214"/>
          </a:xfrm>
          <a:custGeom>
            <a:avLst/>
            <a:gdLst>
              <a:gd name="connsiteX0" fmla="*/ 0 w 9092979"/>
              <a:gd name="connsiteY0" fmla="*/ 76871 h 461214"/>
              <a:gd name="connsiteX1" fmla="*/ 76871 w 9092979"/>
              <a:gd name="connsiteY1" fmla="*/ 0 h 461214"/>
              <a:gd name="connsiteX2" fmla="*/ 9016108 w 9092979"/>
              <a:gd name="connsiteY2" fmla="*/ 0 h 461214"/>
              <a:gd name="connsiteX3" fmla="*/ 9092979 w 9092979"/>
              <a:gd name="connsiteY3" fmla="*/ 76871 h 461214"/>
              <a:gd name="connsiteX4" fmla="*/ 9092979 w 9092979"/>
              <a:gd name="connsiteY4" fmla="*/ 384343 h 461214"/>
              <a:gd name="connsiteX5" fmla="*/ 9016108 w 9092979"/>
              <a:gd name="connsiteY5" fmla="*/ 461214 h 461214"/>
              <a:gd name="connsiteX6" fmla="*/ 76871 w 9092979"/>
              <a:gd name="connsiteY6" fmla="*/ 461214 h 461214"/>
              <a:gd name="connsiteX7" fmla="*/ 0 w 9092979"/>
              <a:gd name="connsiteY7" fmla="*/ 384343 h 461214"/>
              <a:gd name="connsiteX8" fmla="*/ 0 w 9092979"/>
              <a:gd name="connsiteY8" fmla="*/ 76871 h 46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092979" h="461214">
                <a:moveTo>
                  <a:pt x="0" y="76871"/>
                </a:moveTo>
                <a:cubicBezTo>
                  <a:pt x="0" y="34416"/>
                  <a:pt x="34416" y="0"/>
                  <a:pt x="76871" y="0"/>
                </a:cubicBezTo>
                <a:lnTo>
                  <a:pt x="9016108" y="0"/>
                </a:lnTo>
                <a:cubicBezTo>
                  <a:pt x="9058563" y="0"/>
                  <a:pt x="9092979" y="34416"/>
                  <a:pt x="9092979" y="76871"/>
                </a:cubicBezTo>
                <a:lnTo>
                  <a:pt x="9092979" y="384343"/>
                </a:lnTo>
                <a:cubicBezTo>
                  <a:pt x="9092979" y="426798"/>
                  <a:pt x="9058563" y="461214"/>
                  <a:pt x="9016108" y="461214"/>
                </a:cubicBezTo>
                <a:lnTo>
                  <a:pt x="76871" y="461214"/>
                </a:lnTo>
                <a:cubicBezTo>
                  <a:pt x="34416" y="461214"/>
                  <a:pt x="0" y="426798"/>
                  <a:pt x="0" y="384343"/>
                </a:cubicBezTo>
                <a:lnTo>
                  <a:pt x="0" y="7687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8715" tIns="98715" rIns="98715" bIns="98715" numCol="1" spcCol="1270" anchor="ctr" anchorCtr="0">
            <a:noAutofit/>
          </a:bodyPr>
          <a:lstStyle/>
          <a:p>
            <a:pPr lvl="0" algn="ctr" defTabSz="8890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i="0" kern="1200"/>
              <a:t>Tata Cara: Proses </a:t>
            </a:r>
            <a:r>
              <a:rPr lang="en-US" sz="2000" b="1" i="0" kern="1200" err="1"/>
              <a:t>Pengadaan</a:t>
            </a:r>
            <a:r>
              <a:rPr lang="en-US" sz="2000" b="1" i="0" kern="1200"/>
              <a:t> </a:t>
            </a:r>
            <a:r>
              <a:rPr lang="en-US" sz="2000" b="1" i="0" kern="1200" err="1"/>
              <a:t>Barang</a:t>
            </a:r>
            <a:r>
              <a:rPr lang="en-US" sz="2000" b="1" i="0" kern="1200"/>
              <a:t>/</a:t>
            </a:r>
            <a:r>
              <a:rPr lang="en-US" sz="2000" b="1" i="0" kern="1200" err="1"/>
              <a:t>Jasa</a:t>
            </a:r>
            <a:r>
              <a:rPr lang="en-US" sz="2000" b="1" i="0" kern="1200"/>
              <a:t> </a:t>
            </a:r>
            <a:r>
              <a:rPr lang="en-US" sz="2000" b="1" i="0" kern="1200" err="1"/>
              <a:t>oleh</a:t>
            </a:r>
            <a:r>
              <a:rPr lang="en-US" sz="2000" b="1" i="0" kern="1200"/>
              <a:t> </a:t>
            </a:r>
            <a:r>
              <a:rPr lang="en-US" sz="2000" b="1" i="0" kern="1200" err="1"/>
              <a:t>Sekolah</a:t>
            </a:r>
            <a:r>
              <a:rPr lang="en-US" sz="2000" b="1" i="0" kern="1200"/>
              <a:t>(2/2)</a:t>
            </a:r>
            <a:endParaRPr lang="en-US" sz="2000" kern="1200"/>
          </a:p>
        </p:txBody>
      </p:sp>
      <p:grpSp>
        <p:nvGrpSpPr>
          <p:cNvPr id="3" name="Group 2"/>
          <p:cNvGrpSpPr/>
          <p:nvPr/>
        </p:nvGrpSpPr>
        <p:grpSpPr>
          <a:xfrm>
            <a:off x="8143712" y="69150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69150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69150"/>
            <a:ext cx="298579" cy="266701"/>
            <a:chOff x="8280037" y="292099"/>
            <a:chExt cx="514715" cy="344207"/>
          </a:xfrm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8B81D2"/>
            </a:solidFill>
            <a:ln>
              <a:solidFill>
                <a:srgbClr val="8B81D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69150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674474" y="868596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err="1">
                <a:solidFill>
                  <a:srgbClr val="FF0000"/>
                </a:solidFill>
                <a:latin typeface="Segoe Print" panose="02000600000000000000" pitchFamily="2" charset="0"/>
              </a:rPr>
              <a:t>Pembelian</a:t>
            </a:r>
            <a:r>
              <a:rPr lang="en-US" sz="1800" b="1">
                <a:solidFill>
                  <a:srgbClr val="FF0000"/>
                </a:solidFill>
                <a:latin typeface="Segoe Print" panose="02000600000000000000" pitchFamily="2" charset="0"/>
              </a:rPr>
              <a:t> Langsung &lt;= Rp50 </a:t>
            </a:r>
            <a:r>
              <a:rPr lang="en-US" sz="1800" b="1" err="1">
                <a:solidFill>
                  <a:srgbClr val="FF0000"/>
                </a:solidFill>
                <a:latin typeface="Segoe Print" panose="02000600000000000000" pitchFamily="2" charset="0"/>
              </a:rPr>
              <a:t>jt</a:t>
            </a:r>
            <a:endParaRPr lang="id-ID" sz="1800" b="1">
              <a:solidFill>
                <a:srgbClr val="FF0000"/>
              </a:solidFill>
              <a:latin typeface="Segoe Print" panose="02000600000000000000" pitchFamily="2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1363109" y="2315424"/>
            <a:ext cx="6916026" cy="2176608"/>
            <a:chOff x="1008483" y="1785927"/>
            <a:chExt cx="7684474" cy="2418453"/>
          </a:xfrm>
          <a:solidFill>
            <a:srgbClr val="89A941"/>
          </a:solidFill>
        </p:grpSpPr>
        <p:grpSp>
          <p:nvGrpSpPr>
            <p:cNvPr id="50" name="Group 49"/>
            <p:cNvGrpSpPr/>
            <p:nvPr/>
          </p:nvGrpSpPr>
          <p:grpSpPr>
            <a:xfrm>
              <a:off x="1008483" y="1785927"/>
              <a:ext cx="7684474" cy="2418453"/>
              <a:chOff x="579855" y="1785927"/>
              <a:chExt cx="7684474" cy="2418453"/>
            </a:xfrm>
            <a:grpFill/>
          </p:grpSpPr>
          <p:sp>
            <p:nvSpPr>
              <p:cNvPr id="55" name="Rectangle 54"/>
              <p:cNvSpPr/>
              <p:nvPr/>
            </p:nvSpPr>
            <p:spPr>
              <a:xfrm>
                <a:off x="579855" y="1785930"/>
                <a:ext cx="6992539" cy="35719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20"/>
              </a:p>
            </p:txBody>
          </p:sp>
          <p:sp>
            <p:nvSpPr>
              <p:cNvPr id="57" name="Block Arc 56"/>
              <p:cNvSpPr/>
              <p:nvPr/>
            </p:nvSpPr>
            <p:spPr>
              <a:xfrm rot="5400000">
                <a:off x="6343902" y="2283954"/>
                <a:ext cx="2418453" cy="1422400"/>
              </a:xfrm>
              <a:prstGeom prst="blockArc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2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 flipH="1">
              <a:off x="1466849" y="2356053"/>
              <a:ext cx="6541739" cy="1848327"/>
              <a:chOff x="563908" y="1284483"/>
              <a:chExt cx="6541739" cy="1848327"/>
            </a:xfrm>
            <a:grpFill/>
          </p:grpSpPr>
          <p:sp>
            <p:nvSpPr>
              <p:cNvPr id="53" name="Rectangle 52"/>
              <p:cNvSpPr/>
              <p:nvPr/>
            </p:nvSpPr>
            <p:spPr>
              <a:xfrm>
                <a:off x="563908" y="2775620"/>
                <a:ext cx="5845544" cy="35719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20"/>
              </a:p>
            </p:txBody>
          </p:sp>
          <p:sp>
            <p:nvSpPr>
              <p:cNvPr id="54" name="Block Arc 53"/>
              <p:cNvSpPr/>
              <p:nvPr/>
            </p:nvSpPr>
            <p:spPr>
              <a:xfrm rot="5400000">
                <a:off x="5454088" y="1476059"/>
                <a:ext cx="1843135" cy="1459983"/>
              </a:xfrm>
              <a:prstGeom prst="blockArc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620">
                  <a:solidFill>
                    <a:schemeClr val="tx1"/>
                  </a:solidFill>
                </a:endParaRPr>
              </a:p>
            </p:txBody>
          </p:sp>
        </p:grp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6" y="1708711"/>
            <a:ext cx="816303" cy="929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04" y="3114847"/>
            <a:ext cx="523247" cy="5494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2" r="24333"/>
          <a:stretch/>
        </p:blipFill>
        <p:spPr>
          <a:xfrm>
            <a:off x="430334" y="4728832"/>
            <a:ext cx="452488" cy="45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28" b="16145"/>
          <a:stretch/>
        </p:blipFill>
        <p:spPr>
          <a:xfrm>
            <a:off x="-6087" y="4738856"/>
            <a:ext cx="560346" cy="433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7" name="TextBox 66"/>
          <p:cNvSpPr txBox="1"/>
          <p:nvPr/>
        </p:nvSpPr>
        <p:spPr>
          <a:xfrm>
            <a:off x="1504403" y="1538392"/>
            <a:ext cx="25426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Kepala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Sekolah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/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Bendahara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BOS</a:t>
            </a:r>
          </a:p>
          <a:p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Melakukan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Pembelian</a:t>
            </a:r>
            <a:endParaRPr lang="id-ID" sz="1600" b="1">
              <a:solidFill>
                <a:srgbClr val="0033CC"/>
              </a:solidFill>
              <a:latin typeface="Tw Cen MT Condensed" pitchFamily="34" charset="0"/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8845882" y="4935150"/>
            <a:ext cx="321471" cy="41147"/>
            <a:chOff x="2857488" y="1500178"/>
            <a:chExt cx="357190" cy="45719"/>
          </a:xfrm>
        </p:grpSpPr>
        <p:sp>
          <p:nvSpPr>
            <p:cNvPr id="76" name="Parallelogram 75"/>
            <p:cNvSpPr/>
            <p:nvPr/>
          </p:nvSpPr>
          <p:spPr>
            <a:xfrm>
              <a:off x="2857488" y="1500178"/>
              <a:ext cx="71438" cy="45719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/>
            </a:p>
          </p:txBody>
        </p:sp>
        <p:sp>
          <p:nvSpPr>
            <p:cNvPr id="78" name="Parallelogram 77"/>
            <p:cNvSpPr/>
            <p:nvPr/>
          </p:nvSpPr>
          <p:spPr>
            <a:xfrm>
              <a:off x="2928926" y="1500178"/>
              <a:ext cx="71438" cy="45719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/>
            </a:p>
          </p:txBody>
        </p:sp>
        <p:sp>
          <p:nvSpPr>
            <p:cNvPr id="80" name="Parallelogram 79"/>
            <p:cNvSpPr/>
            <p:nvPr/>
          </p:nvSpPr>
          <p:spPr>
            <a:xfrm>
              <a:off x="3000364" y="1500178"/>
              <a:ext cx="71438" cy="45719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/>
            </a:p>
          </p:txBody>
        </p:sp>
        <p:sp>
          <p:nvSpPr>
            <p:cNvPr id="81" name="Parallelogram 80"/>
            <p:cNvSpPr/>
            <p:nvPr/>
          </p:nvSpPr>
          <p:spPr>
            <a:xfrm>
              <a:off x="3071802" y="1500178"/>
              <a:ext cx="71438" cy="45719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/>
            </a:p>
          </p:txBody>
        </p:sp>
        <p:sp>
          <p:nvSpPr>
            <p:cNvPr id="82" name="Parallelogram 81"/>
            <p:cNvSpPr/>
            <p:nvPr/>
          </p:nvSpPr>
          <p:spPr>
            <a:xfrm>
              <a:off x="3143240" y="1500178"/>
              <a:ext cx="71438" cy="45719"/>
            </a:xfrm>
            <a:prstGeom prst="parallelogram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620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538684" y="1294721"/>
            <a:ext cx="26629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388" indent="-52388">
              <a:buFont typeface="Arial" pitchFamily="34" charset="0"/>
              <a:buChar char="•"/>
            </a:pPr>
            <a:r>
              <a:rPr lang="id-ID" sz="1600" b="1">
                <a:solidFill>
                  <a:srgbClr val="0033CC"/>
                </a:solidFill>
                <a:latin typeface="Tw Cen MT Condensed" pitchFamily="34" charset="0"/>
              </a:rPr>
              <a:t>Proses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Membandingkan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Penyedia</a:t>
            </a:r>
            <a:endParaRPr lang="en-US" sz="1600" b="1">
              <a:solidFill>
                <a:srgbClr val="0033CC"/>
              </a:solidFill>
              <a:latin typeface="Tw Cen MT Condensed" pitchFamily="34" charset="0"/>
            </a:endParaRPr>
          </a:p>
          <a:p>
            <a:pPr marL="52388" indent="-52388">
              <a:buFont typeface="Arial" pitchFamily="34" charset="0"/>
              <a:buChar char="•"/>
            </a:pP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Mengisi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keranjang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Belanja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</a:p>
          <a:p>
            <a:pPr marL="52388" indent="-52388">
              <a:buFont typeface="Arial" pitchFamily="34" charset="0"/>
              <a:buChar char="•"/>
            </a:pP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Melakukan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Negosisi</a:t>
            </a:r>
            <a:endParaRPr lang="en-US" sz="1600" b="1">
              <a:solidFill>
                <a:srgbClr val="0033CC"/>
              </a:solidFill>
              <a:latin typeface="Tw Cen MT Condensed" pitchFamily="34" charset="0"/>
            </a:endParaRPr>
          </a:p>
          <a:p>
            <a:pPr marL="52388" indent="-52388">
              <a:buFont typeface="Arial" pitchFamily="34" charset="0"/>
              <a:buChar char="•"/>
            </a:pP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Melakukan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Pembelian</a:t>
            </a:r>
            <a:endParaRPr lang="en-US" sz="1600" b="1">
              <a:solidFill>
                <a:srgbClr val="0033CC"/>
              </a:solidFill>
              <a:latin typeface="Tw Cen MT Condensed" pitchFamily="34" charset="0"/>
            </a:endParaRPr>
          </a:p>
          <a:p>
            <a:endParaRPr lang="id-ID" sz="1600" b="1">
              <a:solidFill>
                <a:srgbClr val="0033CC"/>
              </a:solidFill>
              <a:latin typeface="Tw Cen MT Condensed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486227" y="3176088"/>
            <a:ext cx="1483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err="1">
                <a:solidFill>
                  <a:srgbClr val="FF0000"/>
                </a:solidFill>
                <a:latin typeface="Tw Cen MT Condensed" pitchFamily="34" charset="0"/>
              </a:rPr>
              <a:t>Laman</a:t>
            </a:r>
            <a:r>
              <a:rPr lang="en-US" sz="1440" b="1">
                <a:solidFill>
                  <a:srgbClr val="FF0000"/>
                </a:solidFill>
                <a:latin typeface="Tw Cen MT Condensed" pitchFamily="34" charset="0"/>
              </a:rPr>
              <a:t> </a:t>
            </a:r>
            <a:r>
              <a:rPr lang="en-US" sz="1440" b="1" err="1">
                <a:solidFill>
                  <a:srgbClr val="FF0000"/>
                </a:solidFill>
                <a:latin typeface="Tw Cen MT Condensed" pitchFamily="34" charset="0"/>
              </a:rPr>
              <a:t>Mitra</a:t>
            </a:r>
            <a:r>
              <a:rPr lang="en-US" sz="1440" b="1">
                <a:solidFill>
                  <a:srgbClr val="FF0000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FF0000"/>
                </a:solidFill>
                <a:latin typeface="Tw Cen MT Condensed" pitchFamily="34" charset="0"/>
              </a:rPr>
              <a:t>Siplah</a:t>
            </a:r>
            <a:endParaRPr lang="id-ID" sz="1440" b="1">
              <a:solidFill>
                <a:srgbClr val="FF0000"/>
              </a:solidFill>
              <a:latin typeface="Tw Cen MT Condensed" pitchFamily="34" charset="0"/>
            </a:endParaRPr>
          </a:p>
        </p:txBody>
      </p:sp>
      <p:pic>
        <p:nvPicPr>
          <p:cNvPr id="2050" name="Picture 2" descr="G:\Kemdikbud\marketplac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5"/>
          <a:stretch/>
        </p:blipFill>
        <p:spPr bwMode="auto">
          <a:xfrm>
            <a:off x="6985256" y="2173454"/>
            <a:ext cx="686337" cy="97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/>
          <p:cNvSpPr txBox="1"/>
          <p:nvPr/>
        </p:nvSpPr>
        <p:spPr>
          <a:xfrm>
            <a:off x="8329981" y="3170558"/>
            <a:ext cx="100912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40" b="1">
                <a:solidFill>
                  <a:srgbClr val="0033CC"/>
                </a:solidFill>
                <a:latin typeface="Tw Cen MT Condensed" pitchFamily="34" charset="0"/>
              </a:rPr>
              <a:t>Proses </a:t>
            </a:r>
            <a:r>
              <a:rPr lang="en-US" sz="1440" b="1" err="1">
                <a:solidFill>
                  <a:srgbClr val="0033CC"/>
                </a:solidFill>
                <a:latin typeface="Tw Cen MT Condensed" pitchFamily="34" charset="0"/>
              </a:rPr>
              <a:t>Pengiriman</a:t>
            </a:r>
            <a:endParaRPr lang="id-ID" sz="1440" b="1">
              <a:solidFill>
                <a:srgbClr val="0033CC"/>
              </a:solidFill>
              <a:latin typeface="Tw Cen MT Condensed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274" y="1578425"/>
            <a:ext cx="613006" cy="613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9" name="TextBox 108"/>
          <p:cNvSpPr txBox="1"/>
          <p:nvPr/>
        </p:nvSpPr>
        <p:spPr>
          <a:xfrm>
            <a:off x="6787938" y="3066528"/>
            <a:ext cx="910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err="1">
                <a:solidFill>
                  <a:srgbClr val="FF0000"/>
                </a:solidFill>
                <a:latin typeface="Tw Cen MT Condensed" pitchFamily="34" charset="0"/>
              </a:rPr>
              <a:t>Penyedia</a:t>
            </a:r>
            <a:endParaRPr lang="id-ID" b="1">
              <a:solidFill>
                <a:srgbClr val="FF0000"/>
              </a:solidFill>
              <a:latin typeface="Tw Cen MT Condensed" pitchFamily="34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4084" y="2544419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>
                <a:solidFill>
                  <a:srgbClr val="FF0000"/>
                </a:solidFill>
                <a:latin typeface="Tw Cen MT Condensed" pitchFamily="34" charset="0"/>
              </a:rPr>
              <a:t>Kepala</a:t>
            </a:r>
            <a:r>
              <a:rPr lang="en-US" sz="1600" b="1">
                <a:solidFill>
                  <a:srgbClr val="FF0000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FF0000"/>
                </a:solidFill>
                <a:latin typeface="Tw Cen MT Condensed" pitchFamily="34" charset="0"/>
              </a:rPr>
              <a:t>Sekolah</a:t>
            </a:r>
            <a:r>
              <a:rPr lang="en-US" sz="1600" b="1">
                <a:solidFill>
                  <a:srgbClr val="FF0000"/>
                </a:solidFill>
                <a:latin typeface="Tw Cen MT Condensed" pitchFamily="34" charset="0"/>
              </a:rPr>
              <a:t>/</a:t>
            </a:r>
          </a:p>
          <a:p>
            <a:r>
              <a:rPr lang="en-US" sz="1600" b="1" err="1">
                <a:solidFill>
                  <a:srgbClr val="FF0000"/>
                </a:solidFill>
                <a:latin typeface="Tw Cen MT Condensed" pitchFamily="34" charset="0"/>
              </a:rPr>
              <a:t>Bendahara</a:t>
            </a:r>
            <a:r>
              <a:rPr lang="en-US" sz="1600" b="1">
                <a:solidFill>
                  <a:srgbClr val="FF0000"/>
                </a:solidFill>
                <a:latin typeface="Tw Cen MT Condensed" pitchFamily="34" charset="0"/>
              </a:rPr>
              <a:t> BOS</a:t>
            </a:r>
            <a:endParaRPr lang="id-ID" sz="1600" b="1">
              <a:solidFill>
                <a:srgbClr val="FF0000"/>
              </a:solidFill>
              <a:latin typeface="Tw Cen MT Condensed" pitchFamily="34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64005" y="4424924"/>
            <a:ext cx="1175322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err="1">
                <a:solidFill>
                  <a:srgbClr val="FF0000"/>
                </a:solidFill>
                <a:latin typeface="Tw Cen MT Condensed" pitchFamily="34" charset="0"/>
              </a:rPr>
              <a:t>Bendahara</a:t>
            </a:r>
            <a:r>
              <a:rPr lang="en-US" sz="1440" b="1">
                <a:solidFill>
                  <a:srgbClr val="FF0000"/>
                </a:solidFill>
                <a:latin typeface="Tw Cen MT Condensed" pitchFamily="34" charset="0"/>
              </a:rPr>
              <a:t> BOS</a:t>
            </a:r>
            <a:endParaRPr lang="id-ID" sz="1440" b="1">
              <a:solidFill>
                <a:srgbClr val="FF0000"/>
              </a:solidFill>
              <a:latin typeface="Tw Cen MT Condensed" pitchFamily="34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5794450" y="3713038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4</a:t>
            </a:r>
            <a:endParaRPr lang="en-ID" sz="1600" b="1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190" y="3662622"/>
            <a:ext cx="411324" cy="4439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5" name="Rectangle 114"/>
          <p:cNvSpPr/>
          <p:nvPr/>
        </p:nvSpPr>
        <p:spPr>
          <a:xfrm>
            <a:off x="2398896" y="2830396"/>
            <a:ext cx="4618721" cy="3214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62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3" r="13902" b="12608"/>
          <a:stretch/>
        </p:blipFill>
        <p:spPr>
          <a:xfrm>
            <a:off x="3755035" y="2089845"/>
            <a:ext cx="748582" cy="1162357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069173" y="3744216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Konfirmasi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Penerimaan</a:t>
            </a:r>
            <a:endParaRPr lang="id-ID" sz="1600" b="1">
              <a:solidFill>
                <a:srgbClr val="0033CC"/>
              </a:solidFill>
              <a:latin typeface="Tw Cen MT Condensed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742695" y="3664304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BAST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dan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Pembayaran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444" y="3714567"/>
            <a:ext cx="641941" cy="777252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4824693" y="2813313"/>
            <a:ext cx="1933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  <a:latin typeface="Tw Cen MT Condensed" pitchFamily="34" charset="0"/>
              </a:rPr>
              <a:t>Pembayaran 1x24 Jam</a:t>
            </a:r>
            <a:r>
              <a:rPr lang="en-US" b="1">
                <a:solidFill>
                  <a:schemeClr val="bg1"/>
                </a:solidFill>
                <a:latin typeface="Tw Cen MT Condensed" pitchFamily="34" charset="0"/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395" y="4072492"/>
            <a:ext cx="504554" cy="504554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7065746" y="1809799"/>
            <a:ext cx="170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Konfirmasi</a:t>
            </a:r>
            <a:r>
              <a:rPr lang="en-US" sz="1600" b="1">
                <a:solidFill>
                  <a:srgbClr val="0033CC"/>
                </a:solidFill>
                <a:latin typeface="Tw Cen MT Condensed" pitchFamily="34" charset="0"/>
              </a:rPr>
              <a:t> </a:t>
            </a:r>
            <a:r>
              <a:rPr lang="en-US" sz="1600" b="1" err="1">
                <a:solidFill>
                  <a:srgbClr val="0033CC"/>
                </a:solidFill>
                <a:latin typeface="Tw Cen MT Condensed" pitchFamily="34" charset="0"/>
              </a:rPr>
              <a:t>Transaksi</a:t>
            </a:r>
            <a:endParaRPr lang="id-ID" sz="1600" b="1">
              <a:solidFill>
                <a:srgbClr val="0033CC"/>
              </a:solidFill>
              <a:latin typeface="Tw Cen MT Condensed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4560613" y="2804244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6</a:t>
            </a:r>
            <a:endParaRPr lang="en-ID" sz="1600" b="1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1234868" y="1647936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1</a:t>
            </a:r>
            <a:endParaRPr lang="en-ID" sz="1600" b="1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4171399" y="1423955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/>
              <a:t>2</a:t>
            </a:r>
            <a:endParaRPr lang="en-ID" sz="1600" b="1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6767601" y="1787976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600" b="1"/>
              <a:t>3</a:t>
            </a:r>
          </a:p>
        </p:txBody>
      </p:sp>
      <p:sp>
        <p:nvSpPr>
          <p:cNvPr id="33" name="Right Arrow 32"/>
          <p:cNvSpPr/>
          <p:nvPr/>
        </p:nvSpPr>
        <p:spPr>
          <a:xfrm>
            <a:off x="2254500" y="2354026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>
          <a:xfrm>
            <a:off x="5870854" y="2343840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>
            <a:off x="3178895" y="2858903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>
            <a:off x="6574287" y="2882589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10800000">
            <a:off x="4151613" y="4207833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0800000">
            <a:off x="7165215" y="4207672"/>
            <a:ext cx="356260" cy="233872"/>
          </a:xfrm>
          <a:prstGeom prst="rightArrow">
            <a:avLst/>
          </a:prstGeom>
          <a:solidFill>
            <a:srgbClr val="E9631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73666F71-BF9B-44E6-B09C-9DCC461F3F07}"/>
              </a:ext>
            </a:extLst>
          </p:cNvPr>
          <p:cNvSpPr/>
          <p:nvPr/>
        </p:nvSpPr>
        <p:spPr>
          <a:xfrm>
            <a:off x="3454747" y="3690079"/>
            <a:ext cx="347623" cy="34762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D" sz="1600" b="1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11466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357D93E-FAC0-46C0-897A-6CB6CA9A4837}" type="slidenum">
              <a:rPr lang="id-ID" smtClean="0"/>
              <a:t>47</a:t>
            </a:fld>
            <a:endParaRPr lang="id-ID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294371189"/>
              </p:ext>
            </p:extLst>
          </p:nvPr>
        </p:nvGraphicFramePr>
        <p:xfrm>
          <a:off x="121920" y="258001"/>
          <a:ext cx="8912352" cy="119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36363609"/>
              </p:ext>
            </p:extLst>
          </p:nvPr>
        </p:nvGraphicFramePr>
        <p:xfrm>
          <a:off x="195072" y="1268355"/>
          <a:ext cx="8516767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872560086"/>
      </p:ext>
    </p:extLst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6030448"/>
              </p:ext>
            </p:extLst>
          </p:nvPr>
        </p:nvGraphicFramePr>
        <p:xfrm>
          <a:off x="2997807" y="1400206"/>
          <a:ext cx="5837435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0" name="Diagram 19"/>
          <p:cNvGraphicFramePr/>
          <p:nvPr>
            <p:extLst>
              <p:ext uri="{D42A27DB-BD31-4B8C-83A1-F6EECF244321}">
                <p14:modId xmlns:p14="http://schemas.microsoft.com/office/powerpoint/2010/main" val="1455719772"/>
              </p:ext>
            </p:extLst>
          </p:nvPr>
        </p:nvGraphicFramePr>
        <p:xfrm>
          <a:off x="2826984" y="0"/>
          <a:ext cx="6317016" cy="670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ounded Rectangle 20"/>
          <p:cNvSpPr/>
          <p:nvPr/>
        </p:nvSpPr>
        <p:spPr>
          <a:xfrm>
            <a:off x="3511521" y="3293398"/>
            <a:ext cx="5371221" cy="10972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Pengadaan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buku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melalui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dana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BOS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dilaksanakan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secara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daring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melalui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platform </a:t>
            </a:r>
            <a:r>
              <a:rPr lang="en-US" sz="2400" err="1">
                <a:solidFill>
                  <a:schemeClr val="accent1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SIPLah</a:t>
            </a:r>
            <a:endParaRPr lang="en-US" sz="2400">
              <a:solidFill>
                <a:schemeClr val="accent1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147351" y="27370"/>
            <a:ext cx="679633" cy="602377"/>
            <a:chOff x="2346912" y="4333010"/>
            <a:chExt cx="1040282" cy="807522"/>
          </a:xfrm>
          <a:solidFill>
            <a:srgbClr val="00B0F0"/>
          </a:solidFill>
        </p:grpSpPr>
        <p:sp>
          <p:nvSpPr>
            <p:cNvPr id="8" name="Rounded Rectangle 7"/>
            <p:cNvSpPr/>
            <p:nvPr/>
          </p:nvSpPr>
          <p:spPr>
            <a:xfrm>
              <a:off x="2346912" y="4333010"/>
              <a:ext cx="557967" cy="148443"/>
            </a:xfrm>
            <a:prstGeom prst="roundRect">
              <a:avLst>
                <a:gd name="adj" fmla="val 28188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22566" y="4333010"/>
              <a:ext cx="964628" cy="807522"/>
            </a:xfrm>
            <a:prstGeom prst="roundRect">
              <a:avLst>
                <a:gd name="adj" fmla="val 50000"/>
              </a:avLst>
            </a:prstGeom>
            <a:grpFill/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spc="-113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5D7303D-15E4-4230-8E13-6072976C73B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68" y="1143969"/>
            <a:ext cx="2419576" cy="2173346"/>
          </a:xfrm>
          <a:prstGeom prst="rect">
            <a:avLst/>
          </a:prstGeom>
        </p:spPr>
      </p:pic>
      <p:pic>
        <p:nvPicPr>
          <p:cNvPr id="13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43" y="3312893"/>
            <a:ext cx="3200818" cy="1172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19953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238722362"/>
              </p:ext>
            </p:extLst>
          </p:nvPr>
        </p:nvGraphicFramePr>
        <p:xfrm>
          <a:off x="259414" y="100385"/>
          <a:ext cx="623692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D07576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59415" y="1051132"/>
            <a:ext cx="3769991" cy="6771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UU No.3 </a:t>
            </a:r>
            <a:r>
              <a:rPr lang="en-US" sz="24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Tahun</a:t>
            </a:r>
            <a:r>
              <a:rPr lang="en-US" sz="2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2017</a:t>
            </a:r>
            <a:r>
              <a:rPr lang="en-US" sz="16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r>
              <a:rPr lang="en-US" sz="14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tentang</a:t>
            </a:r>
            <a:r>
              <a:rPr lang="en-US" sz="1400" b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Sistem </a:t>
            </a:r>
            <a:r>
              <a:rPr lang="en-US" sz="1400" b="1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Perbukuan</a:t>
            </a:r>
            <a:endParaRPr lang="en-US" sz="20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10"/>
          <p:cNvSpPr txBox="1"/>
          <p:nvPr/>
        </p:nvSpPr>
        <p:spPr>
          <a:xfrm>
            <a:off x="4529470" y="885512"/>
            <a:ext cx="45291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pendidikan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terdiri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dari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non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terdiri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atas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utama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pendamping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utama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wajib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digunakan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dalam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pembelajaran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berdasarkan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Kurikulum yang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berlaku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0151" y="2416504"/>
            <a:ext cx="3762568" cy="67710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Permen</a:t>
            </a:r>
            <a:r>
              <a:rPr lang="id-ID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dikbud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No.8/2016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tentang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yang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Digunakan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oleh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Sekolah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3575" y="3801705"/>
            <a:ext cx="3762568" cy="67710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Permen</a:t>
            </a:r>
            <a:r>
              <a:rPr lang="id-ID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dikbud</a:t>
            </a: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No.3/2019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tentang</a:t>
            </a:r>
            <a:r>
              <a:rPr lang="en-US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id-ID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Juknis BOS Reguler</a:t>
            </a:r>
            <a:endParaRPr lang="en-US" sz="20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triped Right Arrow 4"/>
          <p:cNvSpPr/>
          <p:nvPr/>
        </p:nvSpPr>
        <p:spPr>
          <a:xfrm>
            <a:off x="4029406" y="954116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8" name="Striped Right Arrow 27"/>
          <p:cNvSpPr/>
          <p:nvPr/>
        </p:nvSpPr>
        <p:spPr>
          <a:xfrm>
            <a:off x="4029406" y="2389793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TextBox 10"/>
          <p:cNvSpPr txBox="1"/>
          <p:nvPr/>
        </p:nvSpPr>
        <p:spPr>
          <a:xfrm>
            <a:off x="4529469" y="2389793"/>
            <a:ext cx="4529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Satuan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Pendidikan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wajib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memilih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menyediakan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pelajaran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yang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dinyatakan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layak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oleh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Kementerian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untuk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digunakan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dalam proses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pembelajaran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TextBox 10"/>
          <p:cNvSpPr txBox="1"/>
          <p:nvPr/>
        </p:nvSpPr>
        <p:spPr>
          <a:xfrm>
            <a:off x="4529468" y="3520730"/>
            <a:ext cx="4529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Sekolah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wajib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menggunakan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sebagian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dana BOS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Reguler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untuk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membeli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utama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untuk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pelajaran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panduan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guru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sesuai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dengan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kurikulum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just">
              <a:buFont typeface="Wingdings" panose="05000000000000000000" pitchFamily="2" charset="2"/>
              <a:buChar char="§"/>
            </a:pP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teks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utama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bagi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peserta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didik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dibeli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untuk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memenuhi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rasio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1 (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satu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)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untuk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peserta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didik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pada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tiap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mata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pelajaran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atau</a:t>
            </a:r>
            <a:r>
              <a:rPr lang="en-US" sz="1200" b="1" i="1"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200" b="1" i="1" err="1">
                <a:ea typeface="Roboto" panose="02000000000000000000" pitchFamily="2" charset="0"/>
                <a:cs typeface="Roboto" panose="02000000000000000000" pitchFamily="2" charset="0"/>
              </a:rPr>
              <a:t>tema</a:t>
            </a:r>
            <a:endParaRPr lang="en-US" sz="1200" b="1" i="1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Striped Right Arrow 30"/>
          <p:cNvSpPr/>
          <p:nvPr/>
        </p:nvSpPr>
        <p:spPr>
          <a:xfrm>
            <a:off x="4021983" y="3755197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3" name="Straight Connector 32"/>
          <p:cNvCxnSpPr/>
          <p:nvPr/>
        </p:nvCxnSpPr>
        <p:spPr>
          <a:xfrm rot="16200000">
            <a:off x="4580764" y="-2341160"/>
            <a:ext cx="0" cy="90000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16200000">
            <a:off x="4561219" y="-1040443"/>
            <a:ext cx="0" cy="90000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7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46203"/>
            <a:ext cx="7886700" cy="577494"/>
          </a:xfrm>
        </p:spPr>
        <p:txBody>
          <a:bodyPr>
            <a:normAutofit fontScale="90000"/>
          </a:bodyPr>
          <a:lstStyle/>
          <a:p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Postur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Angg</a:t>
            </a:r>
            <a:r>
              <a:rPr lang="id-ID" sz="3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ran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Pendidikan</a:t>
            </a:r>
            <a:br>
              <a:rPr lang="en-ID" sz="3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Dana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Alokasi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Khusus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Fisik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Tahun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2019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432" y="905217"/>
            <a:ext cx="6374485" cy="3709064"/>
          </a:xfrm>
          <a:prstGeom prst="rect">
            <a:avLst/>
          </a:prstGeom>
        </p:spPr>
      </p:pic>
      <p:sp>
        <p:nvSpPr>
          <p:cNvPr id="7" name="Sarana dan Prasarana"/>
          <p:cNvSpPr txBox="1">
            <a:spLocks/>
          </p:cNvSpPr>
          <p:nvPr/>
        </p:nvSpPr>
        <p:spPr>
          <a:xfrm>
            <a:off x="3679032" y="4083283"/>
            <a:ext cx="1992426" cy="357971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90" rIns="34289" bIns="34290" anchor="ctr">
            <a:noAutofit/>
          </a:bodyPr>
          <a:lstStyle>
            <a:lvl1pPr>
              <a:defRPr sz="3600">
                <a:solidFill>
                  <a:srgbClr val="2E75B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algn="ctr" defTabSz="685800">
              <a:buClrTx/>
              <a:defRPr>
                <a:solidFill>
                  <a:srgbClr val="000000"/>
                </a:solidFill>
              </a:defRPr>
            </a:pPr>
            <a:r>
              <a:rPr lang="en-US" sz="1500" b="1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rPr>
              <a:t>Rp</a:t>
            </a:r>
            <a:r>
              <a:rPr lang="en-US" sz="2100" b="1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rPr>
              <a:t>15,95T</a:t>
            </a:r>
            <a:endParaRPr lang="en-US" sz="3300" dirty="0">
              <a:solidFill>
                <a:srgbClr val="6283B5"/>
              </a:solidFill>
              <a:latin typeface="Calibri"/>
              <a:ea typeface="DIN Alternate" charset="0"/>
              <a:cs typeface="DIN Alternate" charset="0"/>
            </a:endParaRPr>
          </a:p>
        </p:txBody>
      </p:sp>
      <p:sp>
        <p:nvSpPr>
          <p:cNvPr id="8" name="Sarana dan Prasarana"/>
          <p:cNvSpPr txBox="1">
            <a:spLocks/>
          </p:cNvSpPr>
          <p:nvPr/>
        </p:nvSpPr>
        <p:spPr>
          <a:xfrm>
            <a:off x="7395883" y="4358340"/>
            <a:ext cx="2624916" cy="464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90" rIns="34289" bIns="34290" anchor="ctr">
            <a:noAutofit/>
          </a:bodyPr>
          <a:lstStyle>
            <a:lvl1pPr>
              <a:defRPr sz="3600">
                <a:solidFill>
                  <a:srgbClr val="2E75B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defTabSz="685800">
              <a:buClrTx/>
              <a:defRPr>
                <a:solidFill>
                  <a:srgbClr val="000000"/>
                </a:solidFill>
              </a:defRPr>
            </a:pPr>
            <a:r>
              <a:rPr lang="en-US" sz="1200" b="1" dirty="0" err="1">
                <a:solidFill>
                  <a:srgbClr val="002060"/>
                </a:solidFill>
                <a:latin typeface="Calibri"/>
                <a:ea typeface="DIN Alternate" charset="0"/>
                <a:cs typeface="DIN Alternate" charset="0"/>
              </a:rPr>
              <a:t>Sumber</a:t>
            </a:r>
            <a:r>
              <a:rPr lang="en-US" sz="1200" b="1" dirty="0">
                <a:solidFill>
                  <a:srgbClr val="002060"/>
                </a:solidFill>
                <a:latin typeface="Calibri"/>
                <a:ea typeface="DIN Alternate" charset="0"/>
                <a:cs typeface="DIN Alternate" charset="0"/>
              </a:rPr>
              <a:t>: Biro PKLN, 2019</a:t>
            </a:r>
            <a:endParaRPr lang="en-US" sz="800" b="1" dirty="0">
              <a:solidFill>
                <a:srgbClr val="002060"/>
              </a:solidFill>
              <a:latin typeface="Calibri"/>
              <a:ea typeface="DIN Alternate" charset="0"/>
              <a:cs typeface="DIN Alternate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5472" y="4872538"/>
            <a:ext cx="4779545" cy="245228"/>
          </a:xfrm>
        </p:spPr>
        <p:txBody>
          <a:bodyPr/>
          <a:lstStyle/>
          <a:p>
            <a:r>
              <a:rPr lang="en-ID"/>
              <a:t>KEMENTERIAN PENDIDIKAN DAN KEBUDAYAAN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19514811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009052295"/>
              </p:ext>
            </p:extLst>
          </p:nvPr>
        </p:nvGraphicFramePr>
        <p:xfrm>
          <a:off x="61218" y="113086"/>
          <a:ext cx="6571593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D07576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38"/>
          <a:stretch/>
        </p:blipFill>
        <p:spPr>
          <a:xfrm>
            <a:off x="157787" y="886451"/>
            <a:ext cx="3039069" cy="4109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13" b="27472"/>
          <a:stretch/>
        </p:blipFill>
        <p:spPr>
          <a:xfrm>
            <a:off x="2570417" y="1320200"/>
            <a:ext cx="6121505" cy="211312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5" name="Chevron 34"/>
          <p:cNvSpPr/>
          <p:nvPr/>
        </p:nvSpPr>
        <p:spPr>
          <a:xfrm>
            <a:off x="3288730" y="3844145"/>
            <a:ext cx="259687" cy="905193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94273" y="3758587"/>
            <a:ext cx="55643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b="1" i="1" err="1"/>
              <a:t>Prioritas</a:t>
            </a:r>
            <a:r>
              <a:rPr lang="en-US" b="1" i="1"/>
              <a:t> </a:t>
            </a:r>
            <a:r>
              <a:rPr lang="en-US" b="1" i="1" err="1"/>
              <a:t>penggunaan</a:t>
            </a:r>
            <a:r>
              <a:rPr lang="en-US" b="1" i="1"/>
              <a:t> dana BOS untuk </a:t>
            </a:r>
            <a:r>
              <a:rPr lang="en-US" b="1" i="1" err="1"/>
              <a:t>memenuhi</a:t>
            </a:r>
            <a:r>
              <a:rPr lang="en-US" b="1" i="1"/>
              <a:t> </a:t>
            </a:r>
            <a:r>
              <a:rPr lang="en-US" b="1" i="1" err="1"/>
              <a:t>kebutuhan</a:t>
            </a:r>
            <a:r>
              <a:rPr lang="en-US" b="1" i="1"/>
              <a:t> </a:t>
            </a:r>
            <a:r>
              <a:rPr lang="en-US" b="1" i="1" err="1"/>
              <a:t>buku</a:t>
            </a:r>
            <a:r>
              <a:rPr lang="en-US" b="1" i="1"/>
              <a:t> (</a:t>
            </a:r>
            <a:r>
              <a:rPr lang="en-US" b="1" i="1" err="1"/>
              <a:t>teks</a:t>
            </a:r>
            <a:r>
              <a:rPr lang="en-US" b="1" i="1"/>
              <a:t> </a:t>
            </a:r>
            <a:r>
              <a:rPr lang="en-US" b="1" i="1" err="1"/>
              <a:t>atau</a:t>
            </a:r>
            <a:r>
              <a:rPr lang="en-US" b="1" i="1"/>
              <a:t> </a:t>
            </a:r>
            <a:r>
              <a:rPr lang="en-US" b="1" i="1" err="1"/>
              <a:t>nonteks</a:t>
            </a:r>
            <a:r>
              <a:rPr lang="en-US" b="1" i="1"/>
              <a:t>), </a:t>
            </a:r>
            <a:r>
              <a:rPr lang="en-US" b="1" i="1" err="1"/>
              <a:t>berkisar</a:t>
            </a:r>
            <a:r>
              <a:rPr lang="en-US" b="1" i="1"/>
              <a:t> ~20%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b="1" i="1" err="1"/>
              <a:t>Pembelian</a:t>
            </a:r>
            <a:r>
              <a:rPr lang="en-US" b="1" i="1"/>
              <a:t> </a:t>
            </a:r>
            <a:r>
              <a:rPr lang="en-US" b="1" i="1" err="1"/>
              <a:t>buku</a:t>
            </a:r>
            <a:r>
              <a:rPr lang="en-US" b="1" i="1"/>
              <a:t> </a:t>
            </a:r>
            <a:r>
              <a:rPr lang="en-US" b="1" i="1" err="1"/>
              <a:t>teks</a:t>
            </a:r>
            <a:r>
              <a:rPr lang="en-US" b="1" i="1"/>
              <a:t> </a:t>
            </a:r>
            <a:r>
              <a:rPr lang="en-US" b="1" i="1" err="1"/>
              <a:t>pendamping</a:t>
            </a:r>
            <a:r>
              <a:rPr lang="en-US" b="1" i="1"/>
              <a:t> </a:t>
            </a:r>
            <a:r>
              <a:rPr lang="en-US" b="1" i="1" err="1"/>
              <a:t>dan</a:t>
            </a:r>
            <a:r>
              <a:rPr lang="en-US" b="1" i="1"/>
              <a:t> </a:t>
            </a:r>
            <a:r>
              <a:rPr lang="en-US" b="1" i="1" err="1"/>
              <a:t>buku</a:t>
            </a:r>
            <a:r>
              <a:rPr lang="en-US" b="1" i="1"/>
              <a:t> non-</a:t>
            </a:r>
            <a:r>
              <a:rPr lang="en-US" b="1" i="1" err="1"/>
              <a:t>teks</a:t>
            </a:r>
            <a:r>
              <a:rPr lang="en-US" b="1" i="1"/>
              <a:t> </a:t>
            </a:r>
            <a:r>
              <a:rPr lang="en-US" b="1" i="1" err="1"/>
              <a:t>melalui</a:t>
            </a:r>
            <a:r>
              <a:rPr lang="en-US" b="1" i="1"/>
              <a:t> </a:t>
            </a:r>
            <a:r>
              <a:rPr lang="en-US" b="1" i="1" err="1"/>
              <a:t>katalog</a:t>
            </a:r>
            <a:r>
              <a:rPr lang="en-US" b="1" i="1"/>
              <a:t> </a:t>
            </a:r>
            <a:r>
              <a:rPr lang="en-US" b="1" i="1" err="1"/>
              <a:t>elektronik</a:t>
            </a:r>
            <a:r>
              <a:rPr lang="en-US" b="1" i="1"/>
              <a:t> </a:t>
            </a:r>
            <a:endParaRPr lang="id-ID" b="1" i="1"/>
          </a:p>
        </p:txBody>
      </p:sp>
    </p:spTree>
    <p:extLst>
      <p:ext uri="{BB962C8B-B14F-4D97-AF65-F5344CB8AC3E}">
        <p14:creationId xmlns:p14="http://schemas.microsoft.com/office/powerpoint/2010/main" val="18402340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016220984"/>
              </p:ext>
            </p:extLst>
          </p:nvPr>
        </p:nvGraphicFramePr>
        <p:xfrm>
          <a:off x="61219" y="113086"/>
          <a:ext cx="642492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43" name="Rounded Rectangle 4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9" name="Rounded Rectangle 8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rgbClr val="BFBFBF"/>
          </a:solidFill>
        </p:grpSpPr>
        <p:sp>
          <p:nvSpPr>
            <p:cNvPr id="13" name="Rounded Rectangle 12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rgbClr val="BFBFB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BFBF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rgbClr val="BFBFB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rgbClr val="D07576"/>
          </a:solidFill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rgbClr val="D075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496306"/>
              </p:ext>
            </p:extLst>
          </p:nvPr>
        </p:nvGraphicFramePr>
        <p:xfrm>
          <a:off x="120501" y="683546"/>
          <a:ext cx="8938161" cy="2896097"/>
        </p:xfrm>
        <a:graphic>
          <a:graphicData uri="http://schemas.openxmlformats.org/drawingml/2006/table">
            <a:tbl>
              <a:tblPr firstRow="1" bandRow="1">
                <a:tableStyleId>{1532D1E1-BE78-4753-8633-33DA8FE34694}</a:tableStyleId>
              </a:tblPr>
              <a:tblGrid>
                <a:gridCol w="1580708">
                  <a:extLst>
                    <a:ext uri="{9D8B030D-6E8A-4147-A177-3AD203B41FA5}">
                      <a16:colId xmlns:a16="http://schemas.microsoft.com/office/drawing/2014/main" val="2444464545"/>
                    </a:ext>
                  </a:extLst>
                </a:gridCol>
                <a:gridCol w="3062177">
                  <a:extLst>
                    <a:ext uri="{9D8B030D-6E8A-4147-A177-3AD203B41FA5}">
                      <a16:colId xmlns:a16="http://schemas.microsoft.com/office/drawing/2014/main" val="2946115100"/>
                    </a:ext>
                  </a:extLst>
                </a:gridCol>
                <a:gridCol w="4295276">
                  <a:extLst>
                    <a:ext uri="{9D8B030D-6E8A-4147-A177-3AD203B41FA5}">
                      <a16:colId xmlns:a16="http://schemas.microsoft.com/office/drawing/2014/main" val="41543337"/>
                    </a:ext>
                  </a:extLst>
                </a:gridCol>
              </a:tblGrid>
              <a:tr h="294160">
                <a:tc rowSpan="2">
                  <a:txBody>
                    <a:bodyPr/>
                    <a:lstStyle/>
                    <a:p>
                      <a:pPr algn="ctr"/>
                      <a:endParaRPr lang="id-ID" sz="1400" b="1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Jenis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Buku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122678"/>
                  </a:ext>
                </a:extLst>
              </a:tr>
              <a:tr h="294160">
                <a:tc vMerge="1">
                  <a:txBody>
                    <a:bodyPr/>
                    <a:lstStyle/>
                    <a:p>
                      <a:endParaRPr lang="id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Teks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Utama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Teks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Pendamping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/</a:t>
                      </a:r>
                      <a:r>
                        <a:rPr lang="en-US" sz="1400" b="1" baseline="0" dirty="0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 non-</a:t>
                      </a:r>
                      <a:r>
                        <a:rPr lang="en-US" sz="1400" b="1" baseline="0" dirty="0" err="1">
                          <a:solidFill>
                            <a:schemeClr val="bg1"/>
                          </a:solidFill>
                          <a:latin typeface="Segoe Print" panose="02000600000000000000" pitchFamily="2" charset="0"/>
                        </a:rPr>
                        <a:t>Teks</a:t>
                      </a:r>
                      <a:endParaRPr lang="id-ID" sz="1400" b="1" dirty="0">
                        <a:solidFill>
                          <a:schemeClr val="bg1"/>
                        </a:solidFill>
                        <a:latin typeface="Segoe Print" panose="02000600000000000000" pitchFamily="2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732768"/>
                  </a:ext>
                </a:extLst>
              </a:tr>
              <a:tr h="363103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Hak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Cipta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/>
                        <a:t>Kemendikbud</a:t>
                      </a:r>
                      <a:r>
                        <a:rPr lang="en-US" sz="1200" b="1" i="1" baseline="0"/>
                        <a:t> 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err="1"/>
                        <a:t>Swasta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0289934"/>
                  </a:ext>
                </a:extLst>
              </a:tr>
              <a:tr h="363103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Penilaian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baseline="0" dirty="0" err="1"/>
                        <a:t>Telaah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oleh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Kementerian</a:t>
                      </a:r>
                      <a:endParaRPr lang="id-ID" sz="1200" b="1" i="1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err="1"/>
                        <a:t>Wajib</a:t>
                      </a:r>
                      <a:r>
                        <a:rPr lang="en-US" sz="1200" b="1" i="1"/>
                        <a:t> </a:t>
                      </a:r>
                      <a:r>
                        <a:rPr lang="en-US" sz="1200" b="1" i="1" err="1"/>
                        <a:t>dinyatakan</a:t>
                      </a:r>
                      <a:r>
                        <a:rPr lang="en-US" sz="1200" b="1" i="1"/>
                        <a:t> </a:t>
                      </a:r>
                      <a:r>
                        <a:rPr lang="en-US" sz="1200" b="1" i="1" err="1"/>
                        <a:t>layak</a:t>
                      </a:r>
                      <a:r>
                        <a:rPr lang="en-US" sz="1200" b="1" i="1"/>
                        <a:t> </a:t>
                      </a:r>
                      <a:r>
                        <a:rPr lang="en-US" sz="1200" b="1" i="1" err="1"/>
                        <a:t>oleh</a:t>
                      </a:r>
                      <a:r>
                        <a:rPr lang="en-US" sz="1200" b="1" i="1"/>
                        <a:t> </a:t>
                      </a:r>
                      <a:r>
                        <a:rPr lang="en-US" sz="1200" b="1" i="1" err="1"/>
                        <a:t>Kementerian</a:t>
                      </a:r>
                      <a:r>
                        <a:rPr lang="en-US" sz="1200" b="1" i="1"/>
                        <a:t>/BNSP 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029533"/>
                  </a:ext>
                </a:extLst>
              </a:tr>
              <a:tr h="363103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Sifat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Penyediaan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err="1"/>
                        <a:t>Wajib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err="1"/>
                        <a:t>Dipenuhi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setelah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Buku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Teks</a:t>
                      </a:r>
                      <a:endParaRPr lang="id-ID" sz="1200" b="1" i="1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7467051"/>
                  </a:ext>
                </a:extLst>
              </a:tr>
              <a:tr h="363103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Acuan</a:t>
                      </a:r>
                      <a:r>
                        <a:rPr lang="en-US" sz="1200" b="1" i="1">
                          <a:solidFill>
                            <a:schemeClr val="bg1"/>
                          </a:solidFill>
                        </a:rPr>
                        <a:t> Harga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/>
                        <a:t>HET yang</a:t>
                      </a:r>
                      <a:r>
                        <a:rPr lang="en-US" sz="1200" b="1" i="1" baseline="0"/>
                        <a:t> </a:t>
                      </a:r>
                      <a:r>
                        <a:rPr lang="en-US" sz="1200" b="1" i="1" baseline="0" err="1"/>
                        <a:t>ditetapkan</a:t>
                      </a:r>
                      <a:r>
                        <a:rPr lang="en-US" sz="1200" b="1" i="1" baseline="0"/>
                        <a:t> </a:t>
                      </a:r>
                      <a:r>
                        <a:rPr lang="en-US" sz="1200" b="1" i="1" baseline="0" err="1"/>
                        <a:t>Kementerian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err="1"/>
                        <a:t>Harga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hasil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negosiasi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katalog</a:t>
                      </a:r>
                      <a:r>
                        <a:rPr lang="en-US" sz="1200" b="1" i="1" dirty="0"/>
                        <a:t> </a:t>
                      </a:r>
                      <a:r>
                        <a:rPr lang="en-US" sz="1200" b="1" i="1" dirty="0" err="1"/>
                        <a:t>elektronik</a:t>
                      </a:r>
                      <a:endParaRPr lang="id-ID" sz="1200" b="1" i="1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012571"/>
                  </a:ext>
                </a:extLst>
              </a:tr>
              <a:tr h="363103">
                <a:tc>
                  <a:txBody>
                    <a:bodyPr/>
                    <a:lstStyle/>
                    <a:p>
                      <a:r>
                        <a:rPr lang="en-US" sz="1200" b="1" i="1" err="1">
                          <a:solidFill>
                            <a:schemeClr val="bg1"/>
                          </a:solidFill>
                        </a:rPr>
                        <a:t>Kuantitas</a:t>
                      </a:r>
                      <a:endParaRPr lang="id-ID" sz="12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/>
                        <a:t>1 </a:t>
                      </a:r>
                      <a:r>
                        <a:rPr lang="en-US" sz="1200" b="1" i="1" err="1"/>
                        <a:t>buku</a:t>
                      </a:r>
                      <a:r>
                        <a:rPr lang="en-US" sz="1200" b="1" i="1"/>
                        <a:t> per 1 </a:t>
                      </a:r>
                      <a:r>
                        <a:rPr lang="en-US" sz="1200" b="1" i="1" err="1"/>
                        <a:t>siswa</a:t>
                      </a:r>
                      <a:r>
                        <a:rPr lang="en-US" sz="1200" b="1" i="1"/>
                        <a:t> per </a:t>
                      </a:r>
                      <a:r>
                        <a:rPr lang="en-US" sz="1200" b="1" i="1" err="1"/>
                        <a:t>mapel</a:t>
                      </a:r>
                      <a:r>
                        <a:rPr lang="en-US" sz="1200" b="1" i="1"/>
                        <a:t>/ </a:t>
                      </a:r>
                      <a:r>
                        <a:rPr lang="en-US" sz="1200" b="1" i="1" err="1"/>
                        <a:t>tema</a:t>
                      </a:r>
                      <a:endParaRPr lang="id-ID" sz="1200" b="1" i="1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i="1" dirty="0" err="1"/>
                        <a:t>Sesuai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kebutuhan</a:t>
                      </a:r>
                      <a:endParaRPr lang="id-ID" sz="1200" b="1" i="1" dirty="0"/>
                    </a:p>
                  </a:txBody>
                  <a:tcPr anchor="ctr"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148679"/>
                  </a:ext>
                </a:extLst>
              </a:tr>
              <a:tr h="470982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solidFill>
                            <a:schemeClr val="bg1"/>
                          </a:solidFill>
                        </a:rPr>
                        <a:t>Platform</a:t>
                      </a:r>
                      <a:endParaRPr lang="id-ID" sz="1200" b="1" i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200" b="1" i="1" dirty="0" err="1"/>
                        <a:t>Pengadaan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barang</a:t>
                      </a:r>
                      <a:r>
                        <a:rPr lang="en-US" sz="1200" b="1" i="1" baseline="0" dirty="0"/>
                        <a:t>/</a:t>
                      </a:r>
                      <a:r>
                        <a:rPr lang="en-US" sz="1200" b="1" i="1" baseline="0" dirty="0" err="1"/>
                        <a:t>jasa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sekolah</a:t>
                      </a:r>
                      <a:r>
                        <a:rPr lang="en-US" sz="1200" b="1" i="1" baseline="0" dirty="0"/>
                        <a:t> </a:t>
                      </a:r>
                      <a:r>
                        <a:rPr lang="en-US" sz="1200" b="1" i="1" baseline="0" dirty="0" err="1"/>
                        <a:t>secara</a:t>
                      </a:r>
                      <a:r>
                        <a:rPr lang="en-US" sz="1200" b="1" i="1" baseline="0" dirty="0"/>
                        <a:t> daring </a:t>
                      </a:r>
                      <a:r>
                        <a:rPr lang="en-US" sz="1200" b="1" i="1" baseline="0" dirty="0" err="1"/>
                        <a:t>melalui</a:t>
                      </a:r>
                      <a:r>
                        <a:rPr lang="en-US" sz="1200" b="1" i="1" baseline="0" dirty="0"/>
                        <a:t> platform </a:t>
                      </a:r>
                      <a:r>
                        <a:rPr lang="en-US" sz="1200" b="1" i="1" baseline="0" dirty="0" err="1"/>
                        <a:t>SIPLah</a:t>
                      </a:r>
                      <a:endParaRPr lang="id-ID" sz="1200" b="1" i="1" dirty="0"/>
                    </a:p>
                  </a:txBody>
                  <a:tcPr anchor="ctr">
                    <a:lnL w="6350" cap="flat" cmpd="sng" algn="ctr">
                      <a:solidFill>
                        <a:schemeClr val="bg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d-ID" sz="1200" dirty="0"/>
                    </a:p>
                  </a:txBody>
                  <a:tcPr>
                    <a:lnL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129336"/>
                  </a:ext>
                </a:extLst>
              </a:tr>
            </a:tbl>
          </a:graphicData>
        </a:graphic>
      </p:graphicFrame>
      <p:sp>
        <p:nvSpPr>
          <p:cNvPr id="27" name="Rectangle 26"/>
          <p:cNvSpPr/>
          <p:nvPr/>
        </p:nvSpPr>
        <p:spPr>
          <a:xfrm>
            <a:off x="0" y="3997842"/>
            <a:ext cx="9144000" cy="98528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2075" algn="just"/>
            <a:endParaRPr lang="id-ID" sz="1500" b="1">
              <a:solidFill>
                <a:schemeClr val="bg1"/>
              </a:solidFill>
              <a:latin typeface="Segoe Print" panose="02000600000000000000" pitchFamily="2" charset="0"/>
            </a:endParaRPr>
          </a:p>
        </p:txBody>
      </p:sp>
      <p:sp>
        <p:nvSpPr>
          <p:cNvPr id="28" name="Chevron 27"/>
          <p:cNvSpPr/>
          <p:nvPr/>
        </p:nvSpPr>
        <p:spPr>
          <a:xfrm rot="5400000">
            <a:off x="1624091" y="2963654"/>
            <a:ext cx="265427" cy="1591886"/>
          </a:xfrm>
          <a:prstGeom prst="chevron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2015" y="4118982"/>
            <a:ext cx="8930475" cy="76129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92075" algn="just"/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Sekolah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wajib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memenuhi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kebutuhan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buku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teks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(UU No.3/2017)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dengan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buku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yang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telah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ditelaah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dinyatakan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layak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oleh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Kementerian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/BNSP (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Permendikbud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8/2016).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Pengadaan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dilakukan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secara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daring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melalui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platform 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SIPLah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b="1" dirty="0" err="1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Permendikbud</a:t>
            </a:r>
            <a:r>
              <a:rPr lang="en-US" b="1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3/2019) </a:t>
            </a:r>
            <a:endParaRPr lang="id-ID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85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80922923"/>
              </p:ext>
            </p:extLst>
          </p:nvPr>
        </p:nvGraphicFramePr>
        <p:xfrm>
          <a:off x="61219" y="113086"/>
          <a:ext cx="651700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Rectangle 23"/>
          <p:cNvSpPr/>
          <p:nvPr/>
        </p:nvSpPr>
        <p:spPr>
          <a:xfrm>
            <a:off x="259415" y="1213316"/>
            <a:ext cx="296787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Platform </a:t>
            </a:r>
            <a:r>
              <a:rPr lang="en-US" sz="2400" b="1" dirty="0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SIPLah</a:t>
            </a:r>
            <a:endParaRPr lang="en-US" sz="2000" b="1" dirty="0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59415" y="2935938"/>
            <a:ext cx="296787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Pemesanan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b="1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Buku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9415" y="4009577"/>
            <a:ext cx="2967879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Informasi</a:t>
            </a:r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Lain</a:t>
            </a:r>
            <a:endParaRPr lang="en-US" sz="1600" b="1">
              <a:solidFill>
                <a:schemeClr val="bg1">
                  <a:lumMod val="9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Striped Right Arrow 29"/>
          <p:cNvSpPr/>
          <p:nvPr/>
        </p:nvSpPr>
        <p:spPr>
          <a:xfrm>
            <a:off x="3322478" y="1030956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Striped Right Arrow 30"/>
          <p:cNvSpPr/>
          <p:nvPr/>
        </p:nvSpPr>
        <p:spPr>
          <a:xfrm>
            <a:off x="3322478" y="2798433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4" name="TextBox 10"/>
          <p:cNvSpPr txBox="1"/>
          <p:nvPr/>
        </p:nvSpPr>
        <p:spPr>
          <a:xfrm>
            <a:off x="3842016" y="3868512"/>
            <a:ext cx="5216644" cy="95410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600"/>
              </a:spcBef>
            </a:pP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Kemendikbud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akan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mengeluarkan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Surat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Edaran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Kementerian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Pendidikan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Kebudayaan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atas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pelaksanaan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pengadaan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barang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/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jasa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sekolah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melalui</a:t>
            </a:r>
            <a:r>
              <a:rPr lang="en-US" sz="14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platform </a:t>
            </a:r>
            <a:r>
              <a:rPr lang="en-US" sz="14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SIPLah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5" name="Striped Right Arrow 34"/>
          <p:cNvSpPr/>
          <p:nvPr/>
        </p:nvSpPr>
        <p:spPr>
          <a:xfrm>
            <a:off x="3315055" y="3853341"/>
            <a:ext cx="333376" cy="774124"/>
          </a:xfrm>
          <a:prstGeom prst="striped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6" name="Straight Connector 35"/>
          <p:cNvCxnSpPr/>
          <p:nvPr/>
        </p:nvCxnSpPr>
        <p:spPr>
          <a:xfrm rot="16200000">
            <a:off x="4561219" y="-1956712"/>
            <a:ext cx="0" cy="90000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16200000">
            <a:off x="4561219" y="-752083"/>
            <a:ext cx="0" cy="900000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0"/>
          <p:cNvSpPr txBox="1"/>
          <p:nvPr/>
        </p:nvSpPr>
        <p:spPr>
          <a:xfrm>
            <a:off x="3893312" y="2823311"/>
            <a:ext cx="5165348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Status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Saat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ini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Kemendikbud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sedang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proses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pemilihan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katalog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elektronik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untuk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buku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teks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pendamping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171450" indent="-171450" algn="just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Pemesanan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sudah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bisa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dilakukan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pada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tanggal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1 </a:t>
            </a:r>
            <a:r>
              <a:rPr lang="en-US" sz="1300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juli</a:t>
            </a:r>
            <a:r>
              <a:rPr lang="en-US" sz="1300" b="1" dirty="0">
                <a:latin typeface="Tahoma" pitchFamily="34" charset="0"/>
                <a:ea typeface="Tahoma" pitchFamily="34" charset="0"/>
                <a:cs typeface="Tahoma" pitchFamily="34" charset="0"/>
              </a:rPr>
              <a:t> 2019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89404119"/>
              </p:ext>
            </p:extLst>
          </p:nvPr>
        </p:nvGraphicFramePr>
        <p:xfrm>
          <a:off x="4152479" y="636306"/>
          <a:ext cx="4148254" cy="1718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28263863"/>
      </p:ext>
    </p:extLst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2"/>
          <p:cNvGrpSpPr/>
          <p:nvPr/>
        </p:nvGrpSpPr>
        <p:grpSpPr>
          <a:xfrm>
            <a:off x="0" y="4888608"/>
            <a:ext cx="9144000" cy="254892"/>
            <a:chOff x="0" y="0"/>
            <a:chExt cx="25061553" cy="1205611"/>
          </a:xfrm>
          <a:solidFill>
            <a:schemeClr val="accent1">
              <a:lumMod val="50000"/>
            </a:schemeClr>
          </a:solidFill>
        </p:grpSpPr>
        <p:sp>
          <p:nvSpPr>
            <p:cNvPr id="13" name="AutoShape 13"/>
            <p:cNvSpPr/>
            <p:nvPr/>
          </p:nvSpPr>
          <p:spPr>
            <a:xfrm>
              <a:off x="0" y="0"/>
              <a:ext cx="25061553" cy="1205611"/>
            </a:xfrm>
            <a:prstGeom prst="rect">
              <a:avLst/>
            </a:prstGeom>
            <a:grpFill/>
          </p:spPr>
        </p:sp>
        <p:sp>
          <p:nvSpPr>
            <p:cNvPr id="14" name="TextBox 14"/>
            <p:cNvSpPr txBox="1"/>
            <p:nvPr/>
          </p:nvSpPr>
          <p:spPr>
            <a:xfrm>
              <a:off x="9291787" y="247912"/>
              <a:ext cx="15002335" cy="788529"/>
            </a:xfrm>
            <a:prstGeom prst="rect">
              <a:avLst/>
            </a:prstGeom>
            <a:grpFill/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1260"/>
                </a:lnSpc>
              </a:pPr>
              <a:r>
                <a:rPr lang="en-US" sz="900" b="1" spc="72">
                  <a:solidFill>
                    <a:schemeClr val="bg1"/>
                  </a:solidFill>
                  <a:latin typeface="Quicksand"/>
                </a:rPr>
                <a:t>SIPLah | Sistem Informasi Pengadaan di Sekolah</a:t>
              </a:r>
            </a:p>
          </p:txBody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286500" y="1381785"/>
            <a:ext cx="2085560" cy="824154"/>
          </a:xfrm>
          <a:prstGeom prst="rect">
            <a:avLst/>
          </a:prstGeom>
        </p:spPr>
      </p:pic>
      <p:pic>
        <p:nvPicPr>
          <p:cNvPr id="19" name="Picture 6" descr="Image result for kemdikbu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370780"/>
            <a:ext cx="1447365" cy="83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lpse kemdikbu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179" y="1385866"/>
            <a:ext cx="1159168" cy="8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232" y="1381785"/>
            <a:ext cx="1809384" cy="81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52429" y="2308743"/>
            <a:ext cx="4038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b="1" dirty="0">
                <a:solidFill>
                  <a:schemeClr val="bg1"/>
                </a:solidFill>
              </a:rPr>
              <a:t>Informasi lebih lanjut: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Sekretariat LPSE dan UKPBJ Kemendikbud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Gedung C Lantai 14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Kompleks Kemendikbud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Jl. Jenderal Sudirman – Senayan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Jakarta 10270</a:t>
            </a:r>
          </a:p>
          <a:p>
            <a:pPr algn="ctr"/>
            <a:endParaRPr lang="id-ID" b="1" dirty="0">
              <a:solidFill>
                <a:schemeClr val="bg1"/>
              </a:solidFill>
            </a:endParaRP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Telepon	: 021 – 5735440</a:t>
            </a: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   Fax	  : 021 – 57852994</a:t>
            </a:r>
          </a:p>
          <a:p>
            <a:pPr algn="ctr"/>
            <a:endParaRPr lang="id-ID" b="1" dirty="0">
              <a:solidFill>
                <a:schemeClr val="bg1"/>
              </a:solidFill>
            </a:endParaRPr>
          </a:p>
          <a:p>
            <a:pPr algn="ctr"/>
            <a:r>
              <a:rPr lang="id-ID" b="1" dirty="0">
                <a:solidFill>
                  <a:schemeClr val="bg1"/>
                </a:solidFill>
              </a:rPr>
              <a:t>pemantauan.pbj@kemdikbud.go.id</a:t>
            </a:r>
          </a:p>
          <a:p>
            <a:pPr algn="ctr"/>
            <a:endParaRPr lang="id-ID" b="1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0" y="358392"/>
            <a:ext cx="9144000" cy="609017"/>
            <a:chOff x="664068" y="2518732"/>
            <a:chExt cx="7865390" cy="865880"/>
          </a:xfrm>
          <a:solidFill>
            <a:schemeClr val="accent1">
              <a:lumMod val="75000"/>
            </a:schemeClr>
          </a:solidFill>
        </p:grpSpPr>
        <p:sp>
          <p:nvSpPr>
            <p:cNvPr id="25" name="Title 3"/>
            <p:cNvSpPr txBox="1">
              <a:spLocks/>
            </p:cNvSpPr>
            <p:nvPr/>
          </p:nvSpPr>
          <p:spPr>
            <a:xfrm>
              <a:off x="664068" y="2518732"/>
              <a:ext cx="7865390" cy="8658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vert="horz" lIns="45715" tIns="22857" rIns="45715" bIns="22857" rtlCol="0" anchor="ctr">
              <a:normAutofit/>
            </a:bodyPr>
            <a:lstStyle/>
            <a:p>
              <a:pPr algn="ctr"/>
              <a:r>
                <a:rPr lang="id-ID" sz="1800" b="1" dirty="0">
                  <a:solidFill>
                    <a:schemeClr val="bg1"/>
                  </a:solidFill>
                  <a:latin typeface="BeBAS"/>
                </a:rPr>
                <a:t>TERIMA KASIH</a:t>
              </a:r>
            </a:p>
          </p:txBody>
        </p:sp>
        <p:pic>
          <p:nvPicPr>
            <p:cNvPr id="26" name="Picture 2" descr="C:\Users\Creative\Desktop\icon_kerjasama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lum bright="40000"/>
            </a:blip>
            <a:srcRect/>
            <a:stretch>
              <a:fillRect/>
            </a:stretch>
          </p:blipFill>
          <p:spPr bwMode="auto">
            <a:xfrm>
              <a:off x="2903186" y="2575196"/>
              <a:ext cx="927100" cy="752951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5669526-04E3-4059-BD77-58EA6C5E2259}"/>
              </a:ext>
            </a:extLst>
          </p:cNvPr>
          <p:cNvSpPr/>
          <p:nvPr/>
        </p:nvSpPr>
        <p:spPr>
          <a:xfrm>
            <a:off x="4743980" y="332440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Henry </a:t>
            </a:r>
            <a:r>
              <a:rPr lang="en-US" b="1" dirty="0" err="1">
                <a:solidFill>
                  <a:schemeClr val="bg1"/>
                </a:solidFill>
              </a:rPr>
              <a:t>Eko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Hapsanto</a:t>
            </a:r>
            <a:endParaRPr lang="en-US" b="1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 err="1">
                <a:solidFill>
                  <a:schemeClr val="bg1"/>
                </a:solidFill>
              </a:rPr>
              <a:t>Kasubag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Pemantauan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Evaluasi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Pengadaan</a:t>
            </a:r>
            <a:r>
              <a:rPr lang="en-US" b="1" dirty="0">
                <a:solidFill>
                  <a:schemeClr val="bg1"/>
                </a:solidFill>
              </a:rPr>
              <a:t>) 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Hp: 0813-1815-8378</a:t>
            </a:r>
            <a:endParaRPr lang="id-ID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13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8650" y="246203"/>
            <a:ext cx="7886700" cy="577494"/>
          </a:xfrm>
        </p:spPr>
        <p:txBody>
          <a:bodyPr>
            <a:normAutofit fontScale="90000"/>
          </a:bodyPr>
          <a:lstStyle/>
          <a:p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Postur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Angg</a:t>
            </a:r>
            <a:r>
              <a:rPr lang="id-ID" sz="3000" dirty="0">
                <a:solidFill>
                  <a:schemeClr val="accent1">
                    <a:lumMod val="50000"/>
                  </a:schemeClr>
                </a:solidFill>
              </a:rPr>
              <a:t>a</a:t>
            </a:r>
            <a:r>
              <a:rPr lang="en-ID" sz="3000" dirty="0">
                <a:solidFill>
                  <a:schemeClr val="accent1">
                    <a:lumMod val="50000"/>
                  </a:schemeClr>
                </a:solidFill>
              </a:rPr>
              <a:t>ran </a:t>
            </a:r>
            <a:r>
              <a:rPr lang="en-ID" sz="3000" dirty="0" err="1">
                <a:solidFill>
                  <a:schemeClr val="accent1">
                    <a:lumMod val="50000"/>
                  </a:schemeClr>
                </a:solidFill>
              </a:rPr>
              <a:t>Pendidikan</a:t>
            </a:r>
            <a:br>
              <a:rPr lang="en-ID" sz="30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Dana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Alokasi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Khusus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Non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Fisik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ID" sz="2300" dirty="0" err="1">
                <a:solidFill>
                  <a:schemeClr val="accent1">
                    <a:lumMod val="50000"/>
                  </a:schemeClr>
                </a:solidFill>
              </a:rPr>
              <a:t>Tahun</a:t>
            </a:r>
            <a:r>
              <a:rPr lang="en-ID" sz="2300" dirty="0">
                <a:solidFill>
                  <a:schemeClr val="accent1">
                    <a:lumMod val="50000"/>
                  </a:schemeClr>
                </a:solidFill>
              </a:rPr>
              <a:t> 2019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0286" y="1206117"/>
            <a:ext cx="7957293" cy="3240674"/>
            <a:chOff x="632182" y="1332989"/>
            <a:chExt cx="10609724" cy="4320899"/>
          </a:xfrm>
        </p:grpSpPr>
        <p:grpSp>
          <p:nvGrpSpPr>
            <p:cNvPr id="10" name="Group 9"/>
            <p:cNvGrpSpPr/>
            <p:nvPr/>
          </p:nvGrpSpPr>
          <p:grpSpPr>
            <a:xfrm>
              <a:off x="5372100" y="2190749"/>
              <a:ext cx="2714625" cy="2484411"/>
              <a:chOff x="11077575" y="2272801"/>
              <a:chExt cx="3232150" cy="2976676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8221610" y="3822003"/>
              <a:ext cx="850900" cy="741335"/>
              <a:chOff x="11077575" y="2272801"/>
              <a:chExt cx="3232150" cy="2976676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2" name="Group 11"/>
            <p:cNvGrpSpPr/>
            <p:nvPr/>
          </p:nvGrpSpPr>
          <p:grpSpPr>
            <a:xfrm>
              <a:off x="7796160" y="4720584"/>
              <a:ext cx="850900" cy="741335"/>
              <a:chOff x="11077575" y="2272801"/>
              <a:chExt cx="3232150" cy="297667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8305598" y="2250139"/>
              <a:ext cx="850900" cy="741335"/>
              <a:chOff x="11077575" y="2272801"/>
              <a:chExt cx="3232150" cy="2976676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/>
            <p:nvPr/>
          </p:nvGrpSpPr>
          <p:grpSpPr>
            <a:xfrm>
              <a:off x="8647060" y="3002045"/>
              <a:ext cx="850900" cy="741335"/>
              <a:chOff x="11077575" y="2272801"/>
              <a:chExt cx="3232150" cy="2976676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5" name="Group 14"/>
            <p:cNvGrpSpPr/>
            <p:nvPr/>
          </p:nvGrpSpPr>
          <p:grpSpPr>
            <a:xfrm>
              <a:off x="7796160" y="1419229"/>
              <a:ext cx="850900" cy="741335"/>
              <a:chOff x="11077575" y="2272801"/>
              <a:chExt cx="3232150" cy="2976676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6" name="Group 15"/>
            <p:cNvGrpSpPr/>
            <p:nvPr/>
          </p:nvGrpSpPr>
          <p:grpSpPr>
            <a:xfrm>
              <a:off x="4789191" y="1419229"/>
              <a:ext cx="850900" cy="741335"/>
              <a:chOff x="11077575" y="2272801"/>
              <a:chExt cx="3232150" cy="2976676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4302327" y="2226239"/>
              <a:ext cx="850900" cy="741335"/>
              <a:chOff x="11077575" y="2272801"/>
              <a:chExt cx="3232150" cy="297667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3876877" y="3047469"/>
              <a:ext cx="850900" cy="741335"/>
              <a:chOff x="11077575" y="2272801"/>
              <a:chExt cx="3232150" cy="2976676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19" name="Group 18"/>
            <p:cNvGrpSpPr/>
            <p:nvPr/>
          </p:nvGrpSpPr>
          <p:grpSpPr>
            <a:xfrm>
              <a:off x="4302327" y="3867427"/>
              <a:ext cx="850900" cy="741335"/>
              <a:chOff x="11077575" y="2272801"/>
              <a:chExt cx="3232150" cy="297667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/>
            <p:nvPr/>
          </p:nvGrpSpPr>
          <p:grpSpPr>
            <a:xfrm>
              <a:off x="4727777" y="4821541"/>
              <a:ext cx="850900" cy="741335"/>
              <a:chOff x="11077575" y="2272801"/>
              <a:chExt cx="3232150" cy="297667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1077575" y="2272801"/>
                <a:ext cx="3232150" cy="297667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0" r="9630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77575" y="2455191"/>
                <a:ext cx="3232150" cy="2660308"/>
              </a:xfrm>
              <a:prstGeom prst="rect">
                <a:avLst/>
              </a:prstGeom>
            </p:spPr>
          </p:pic>
        </p:grpSp>
        <p:sp>
          <p:nvSpPr>
            <p:cNvPr id="21" name="Sarana dan Prasarana"/>
            <p:cNvSpPr txBox="1">
              <a:spLocks/>
            </p:cNvSpPr>
            <p:nvPr/>
          </p:nvSpPr>
          <p:spPr>
            <a:xfrm>
              <a:off x="8625987" y="1332989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BOS REGULER</a:t>
              </a:r>
            </a:p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46,87T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2" name="Sarana dan Prasarana"/>
            <p:cNvSpPr txBox="1">
              <a:spLocks/>
            </p:cNvSpPr>
            <p:nvPr/>
          </p:nvSpPr>
          <p:spPr>
            <a:xfrm>
              <a:off x="9129279" y="2158590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BOS AFIRMASI</a:t>
              </a:r>
            </a:p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2,85T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3" name="Sarana dan Prasarana"/>
            <p:cNvSpPr txBox="1">
              <a:spLocks/>
            </p:cNvSpPr>
            <p:nvPr/>
          </p:nvSpPr>
          <p:spPr>
            <a:xfrm>
              <a:off x="9497960" y="2945372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BOS KINERJA</a:t>
              </a:r>
            </a:p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1,5T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4" name="Sarana dan Prasarana"/>
            <p:cNvSpPr txBox="1">
              <a:spLocks/>
            </p:cNvSpPr>
            <p:nvPr/>
          </p:nvSpPr>
          <p:spPr>
            <a:xfrm>
              <a:off x="9072510" y="3822003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BOS PAUD</a:t>
              </a:r>
            </a:p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4,475T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5" name="Sarana dan Prasarana"/>
            <p:cNvSpPr txBox="1">
              <a:spLocks/>
            </p:cNvSpPr>
            <p:nvPr/>
          </p:nvSpPr>
          <p:spPr>
            <a:xfrm>
              <a:off x="8649466" y="4720584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BOS MUSEUM</a:t>
              </a:r>
            </a:p>
            <a:p>
              <a:pPr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96,4M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6" name="Sarana dan Prasarana"/>
            <p:cNvSpPr txBox="1">
              <a:spLocks/>
            </p:cNvSpPr>
            <p:nvPr/>
          </p:nvSpPr>
          <p:spPr>
            <a:xfrm>
              <a:off x="2079586" y="1349608"/>
              <a:ext cx="2747167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TUNJANGAN PROFESI GURU</a:t>
              </a:r>
            </a:p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56,867T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7" name="Sarana dan Prasarana"/>
            <p:cNvSpPr txBox="1">
              <a:spLocks/>
            </p:cNvSpPr>
            <p:nvPr/>
          </p:nvSpPr>
          <p:spPr>
            <a:xfrm>
              <a:off x="1552575" y="2148888"/>
              <a:ext cx="2728162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TUNJANGAN KHUSUS GURU</a:t>
              </a:r>
            </a:p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2,3T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8" name="Sarana dan Prasarana"/>
            <p:cNvSpPr txBox="1">
              <a:spLocks/>
            </p:cNvSpPr>
            <p:nvPr/>
          </p:nvSpPr>
          <p:spPr>
            <a:xfrm>
              <a:off x="632182" y="2975574"/>
              <a:ext cx="3291058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TUNJANGAN PENGHASILAN GURU</a:t>
              </a:r>
            </a:p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0,914T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29" name="Sarana dan Prasarana"/>
            <p:cNvSpPr txBox="1">
              <a:spLocks/>
            </p:cNvSpPr>
            <p:nvPr/>
          </p:nvSpPr>
          <p:spPr>
            <a:xfrm>
              <a:off x="2547976" y="3822003"/>
              <a:ext cx="1743946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BOP KESETARAAN</a:t>
              </a:r>
            </a:p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1,548T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  <p:sp>
          <p:nvSpPr>
            <p:cNvPr id="30" name="Sarana dan Prasarana"/>
            <p:cNvSpPr txBox="1">
              <a:spLocks/>
            </p:cNvSpPr>
            <p:nvPr/>
          </p:nvSpPr>
          <p:spPr>
            <a:xfrm>
              <a:off x="2289139" y="4777257"/>
              <a:ext cx="2371195" cy="876631"/>
            </a:xfrm>
            <a:prstGeom prst="rect">
              <a:avLst/>
            </a:prstGeom>
            <a:solidFill>
              <a:schemeClr val="bg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45719" rIns="45719" anchor="ctr">
              <a:noAutofit/>
            </a:bodyPr>
            <a:lstStyle>
              <a:lvl1pPr>
                <a:defRPr sz="3600">
                  <a:solidFill>
                    <a:srgbClr val="2E75B6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200" b="1" dirty="0">
                  <a:solidFill>
                    <a:srgbClr val="002060"/>
                  </a:solidFill>
                  <a:latin typeface="Calibri"/>
                  <a:ea typeface="DIN Alternate" charset="0"/>
                  <a:cs typeface="DIN Alternate" charset="0"/>
                </a:rPr>
                <a:t>BOP TAMAN BUDAYA</a:t>
              </a:r>
            </a:p>
            <a:p>
              <a:pPr algn="r" defTabSz="685800">
                <a:buClrTx/>
                <a:defRPr>
                  <a:solidFill>
                    <a:srgbClr val="000000"/>
                  </a:solidFill>
                </a:defRPr>
              </a:pPr>
              <a:r>
                <a:rPr lang="en-US" sz="15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Rp</a:t>
              </a:r>
              <a:r>
                <a:rPr lang="en-US" sz="2100" b="1" dirty="0">
                  <a:solidFill>
                    <a:srgbClr val="6283B5"/>
                  </a:solidFill>
                  <a:latin typeface="Calibri"/>
                  <a:ea typeface="DIN Alternate" charset="0"/>
                  <a:cs typeface="DIN Alternate" charset="0"/>
                </a:rPr>
                <a:t>33,5M</a:t>
              </a:r>
              <a:endParaRPr lang="en-US" sz="3300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endParaRPr>
            </a:p>
          </p:txBody>
        </p:sp>
      </p:grpSp>
      <p:sp>
        <p:nvSpPr>
          <p:cNvPr id="53" name="Sarana dan Prasarana"/>
          <p:cNvSpPr txBox="1">
            <a:spLocks/>
          </p:cNvSpPr>
          <p:nvPr/>
        </p:nvSpPr>
        <p:spPr>
          <a:xfrm>
            <a:off x="7395883" y="4358340"/>
            <a:ext cx="2624916" cy="464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90" rIns="34289" bIns="34290" anchor="ctr">
            <a:noAutofit/>
          </a:bodyPr>
          <a:lstStyle>
            <a:lvl1pPr>
              <a:defRPr sz="3600">
                <a:solidFill>
                  <a:srgbClr val="2E75B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defTabSz="685800">
              <a:buClrTx/>
              <a:defRPr>
                <a:solidFill>
                  <a:srgbClr val="000000"/>
                </a:solidFill>
              </a:defRPr>
            </a:pPr>
            <a:r>
              <a:rPr lang="en-US" sz="1200" b="1" dirty="0" err="1">
                <a:solidFill>
                  <a:srgbClr val="002060"/>
                </a:solidFill>
                <a:latin typeface="Calibri"/>
                <a:ea typeface="DIN Alternate" charset="0"/>
                <a:cs typeface="DIN Alternate" charset="0"/>
              </a:rPr>
              <a:t>Sumber</a:t>
            </a:r>
            <a:r>
              <a:rPr lang="en-US" sz="1200" b="1" dirty="0">
                <a:solidFill>
                  <a:srgbClr val="002060"/>
                </a:solidFill>
                <a:latin typeface="Calibri"/>
                <a:ea typeface="DIN Alternate" charset="0"/>
                <a:cs typeface="DIN Alternate" charset="0"/>
              </a:rPr>
              <a:t>: Biro PKLN, 2019</a:t>
            </a:r>
            <a:endParaRPr lang="en-US" sz="800" b="1" dirty="0">
              <a:solidFill>
                <a:srgbClr val="002060"/>
              </a:solidFill>
              <a:latin typeface="Calibri"/>
              <a:ea typeface="DIN Alternate" charset="0"/>
              <a:cs typeface="DIN Alternate" charset="0"/>
            </a:endParaRPr>
          </a:p>
        </p:txBody>
      </p:sp>
      <p:sp>
        <p:nvSpPr>
          <p:cNvPr id="54" name="Sarana dan Prasarana"/>
          <p:cNvSpPr txBox="1">
            <a:spLocks/>
          </p:cNvSpPr>
          <p:nvPr/>
        </p:nvSpPr>
        <p:spPr>
          <a:xfrm>
            <a:off x="3813841" y="3515947"/>
            <a:ext cx="1778396" cy="65747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tIns="34290" rIns="34289" bIns="34290" anchor="ctr">
            <a:noAutofit/>
          </a:bodyPr>
          <a:lstStyle>
            <a:lvl1pPr>
              <a:defRPr sz="3600">
                <a:solidFill>
                  <a:srgbClr val="2E75B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 algn="ctr" defTabSz="685800">
              <a:buClrTx/>
              <a:defRPr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002060"/>
                </a:solidFill>
                <a:latin typeface="Calibri"/>
                <a:ea typeface="DIN Alternate" charset="0"/>
                <a:cs typeface="DIN Alternate" charset="0"/>
              </a:rPr>
              <a:t>DAK NON FISIK</a:t>
            </a:r>
          </a:p>
          <a:p>
            <a:pPr algn="ctr" defTabSz="685800">
              <a:buClrTx/>
              <a:defRPr>
                <a:solidFill>
                  <a:srgbClr val="000000"/>
                </a:solidFill>
              </a:defRPr>
            </a:pPr>
            <a:r>
              <a:rPr lang="en-US" sz="1500" b="1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rPr>
              <a:t>Rp</a:t>
            </a:r>
            <a:r>
              <a:rPr lang="en-US" sz="2100" b="1" dirty="0">
                <a:solidFill>
                  <a:srgbClr val="6283B5"/>
                </a:solidFill>
                <a:latin typeface="Calibri"/>
                <a:ea typeface="DIN Alternate" charset="0"/>
                <a:cs typeface="DIN Alternate" charset="0"/>
              </a:rPr>
              <a:t>117,67T</a:t>
            </a:r>
            <a:endParaRPr lang="en-US" sz="3300" dirty="0">
              <a:solidFill>
                <a:srgbClr val="6283B5"/>
              </a:solidFill>
              <a:latin typeface="Calibri"/>
              <a:ea typeface="DIN Alternate" charset="0"/>
              <a:cs typeface="DIN Alternate" charset="0"/>
            </a:endParaRPr>
          </a:p>
        </p:txBody>
      </p:sp>
      <p:sp>
        <p:nvSpPr>
          <p:cNvPr id="55" name="Footer Placeholder 54"/>
          <p:cNvSpPr>
            <a:spLocks noGrp="1"/>
          </p:cNvSpPr>
          <p:nvPr>
            <p:ph type="ftr" sz="quarter" idx="11"/>
          </p:nvPr>
        </p:nvSpPr>
        <p:spPr>
          <a:xfrm>
            <a:off x="2618581" y="4863577"/>
            <a:ext cx="4777302" cy="245228"/>
          </a:xfrm>
        </p:spPr>
        <p:txBody>
          <a:bodyPr/>
          <a:lstStyle/>
          <a:p>
            <a:r>
              <a:rPr lang="en-ID"/>
              <a:t>KEMENTERIAN PENDIDIKAN DAN KEBUDAYAAN</a:t>
            </a:r>
            <a:endParaRPr lang="en-US" dirty="0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2693363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/>
          <p:nvPr/>
        </p:nvGraphicFramePr>
        <p:xfrm>
          <a:off x="0" y="1487941"/>
          <a:ext cx="8915400" cy="3655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Diagram 2"/>
          <p:cNvGraphicFramePr/>
          <p:nvPr/>
        </p:nvGraphicFramePr>
        <p:xfrm>
          <a:off x="349024" y="982858"/>
          <a:ext cx="4576894" cy="323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ounded Rectangular Callout 9"/>
          <p:cNvSpPr/>
          <p:nvPr/>
        </p:nvSpPr>
        <p:spPr>
          <a:xfrm>
            <a:off x="4512136" y="2767694"/>
            <a:ext cx="3345313" cy="600466"/>
          </a:xfrm>
          <a:prstGeom prst="wedgeRoundRectCallout">
            <a:avLst>
              <a:gd name="adj1" fmla="val -16135"/>
              <a:gd name="adj2" fmla="val 86069"/>
              <a:gd name="adj3" fmla="val 16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050" i="1">
                <a:solidFill>
                  <a:schemeClr val="tx1"/>
                </a:solidFill>
              </a:rPr>
              <a:t>Rata-rata </a:t>
            </a:r>
            <a:r>
              <a:rPr lang="en-US" sz="1050" i="1" err="1">
                <a:solidFill>
                  <a:schemeClr val="tx1"/>
                </a:solidFill>
              </a:rPr>
              <a:t>laporan</a:t>
            </a:r>
            <a:r>
              <a:rPr lang="en-US" sz="1050" i="1">
                <a:solidFill>
                  <a:schemeClr val="tx1"/>
                </a:solidFill>
              </a:rPr>
              <a:t> online </a:t>
            </a:r>
            <a:r>
              <a:rPr lang="en-US" sz="1050" i="1" err="1">
                <a:solidFill>
                  <a:schemeClr val="tx1"/>
                </a:solidFill>
              </a:rPr>
              <a:t>penggunaan</a:t>
            </a:r>
            <a:r>
              <a:rPr lang="en-US" sz="1050" i="1">
                <a:solidFill>
                  <a:schemeClr val="tx1"/>
                </a:solidFill>
              </a:rPr>
              <a:t> dana BOS hanya </a:t>
            </a:r>
            <a:r>
              <a:rPr lang="en-US" sz="1050" i="1" err="1">
                <a:solidFill>
                  <a:schemeClr val="tx1"/>
                </a:solidFill>
              </a:rPr>
              <a:t>mencapai</a:t>
            </a:r>
            <a:r>
              <a:rPr lang="en-US" sz="1050" i="1">
                <a:solidFill>
                  <a:schemeClr val="tx1"/>
                </a:solidFill>
              </a:rPr>
              <a:t> 40%-60% untuk APBN 2014-2018</a:t>
            </a:r>
            <a:endParaRPr lang="id-ID" sz="1050" i="1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8675" y="4889585"/>
            <a:ext cx="22573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u="sng" err="1"/>
              <a:t>Sumber</a:t>
            </a:r>
            <a:r>
              <a:rPr lang="en-US" sz="1200" b="1" i="1" u="sng"/>
              <a:t>:</a:t>
            </a:r>
            <a:r>
              <a:rPr lang="en-US" sz="1200" i="1"/>
              <a:t> bos.kemdikbud.go.id</a:t>
            </a:r>
            <a:endParaRPr lang="id-ID" sz="1200" i="1"/>
          </a:p>
        </p:txBody>
      </p:sp>
      <p:graphicFrame>
        <p:nvGraphicFramePr>
          <p:cNvPr id="2" name="Diagram 1"/>
          <p:cNvGraphicFramePr/>
          <p:nvPr/>
        </p:nvGraphicFramePr>
        <p:xfrm>
          <a:off x="61219" y="113086"/>
          <a:ext cx="6264792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12" name="Rounded Rectangle 11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17" name="Rounded Rectangle 1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22" name="Rounded Rectangle 21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26" name="Rounded Rectangle 25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95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45773174"/>
              </p:ext>
            </p:extLst>
          </p:nvPr>
        </p:nvGraphicFramePr>
        <p:xfrm>
          <a:off x="61219" y="113086"/>
          <a:ext cx="657423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3" y="864162"/>
            <a:ext cx="2762525" cy="4165038"/>
          </a:xfrm>
          <a:prstGeom prst="rect">
            <a:avLst/>
          </a:prstGeom>
          <a:ln>
            <a:solidFill>
              <a:srgbClr val="00004C"/>
            </a:solidFill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38" y="1209390"/>
            <a:ext cx="7979638" cy="2182014"/>
          </a:xfrm>
          <a:prstGeom prst="rect">
            <a:avLst/>
          </a:prstGeom>
          <a:ln w="19050">
            <a:solidFill>
              <a:srgbClr val="00004C"/>
            </a:solidFill>
          </a:ln>
        </p:spPr>
      </p:pic>
      <p:sp>
        <p:nvSpPr>
          <p:cNvPr id="31" name="Chevron 30"/>
          <p:cNvSpPr/>
          <p:nvPr/>
        </p:nvSpPr>
        <p:spPr>
          <a:xfrm>
            <a:off x="2974197" y="3694637"/>
            <a:ext cx="137303" cy="905193"/>
          </a:xfrm>
          <a:prstGeom prst="chevron">
            <a:avLst/>
          </a:prstGeom>
          <a:solidFill>
            <a:srgbClr val="FF0000"/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11500" y="3609079"/>
            <a:ext cx="5778500" cy="11079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b="1" i="1" dirty="0"/>
              <a:t>Pengadaan </a:t>
            </a:r>
            <a:r>
              <a:rPr lang="en-US" b="1" i="1" dirty="0" err="1"/>
              <a:t>barang</a:t>
            </a:r>
            <a:r>
              <a:rPr lang="en-US" b="1" i="1" dirty="0"/>
              <a:t>/</a:t>
            </a:r>
            <a:r>
              <a:rPr lang="en-US" b="1" i="1" dirty="0" err="1"/>
              <a:t>jasa</a:t>
            </a:r>
            <a:r>
              <a:rPr lang="en-US" b="1" i="1" dirty="0"/>
              <a:t> sekolah tidak bisa </a:t>
            </a:r>
            <a:r>
              <a:rPr lang="en-US" b="1" i="1" dirty="0" err="1"/>
              <a:t>menggunakan</a:t>
            </a:r>
            <a:r>
              <a:rPr lang="en-US" b="1" i="1" dirty="0"/>
              <a:t> </a:t>
            </a:r>
            <a:r>
              <a:rPr lang="en-US" b="1" i="1" dirty="0" err="1"/>
              <a:t>ketentuan</a:t>
            </a:r>
            <a:r>
              <a:rPr lang="en-US" b="1" i="1" dirty="0"/>
              <a:t> dalam </a:t>
            </a:r>
            <a:r>
              <a:rPr lang="en-US" b="1" i="1" dirty="0" err="1"/>
              <a:t>Perpres</a:t>
            </a:r>
            <a:r>
              <a:rPr lang="en-US" b="1" i="1" dirty="0"/>
              <a:t> 16 </a:t>
            </a:r>
            <a:r>
              <a:rPr lang="en-US" b="1" i="1" dirty="0" err="1"/>
              <a:t>Tahun</a:t>
            </a:r>
            <a:r>
              <a:rPr lang="en-US" b="1" i="1" dirty="0"/>
              <a:t> 2018</a:t>
            </a:r>
          </a:p>
          <a:p>
            <a:pPr marL="342900" indent="-342900" algn="just">
              <a:spcBef>
                <a:spcPts val="60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b="1" i="1" dirty="0" err="1"/>
              <a:t>Kementerian</a:t>
            </a:r>
            <a:r>
              <a:rPr lang="en-US" b="1" i="1" dirty="0"/>
              <a:t> </a:t>
            </a:r>
            <a:r>
              <a:rPr lang="en-US" b="1" i="1" dirty="0" err="1"/>
              <a:t>Pendidikan</a:t>
            </a:r>
            <a:r>
              <a:rPr lang="en-US" b="1" i="1" dirty="0"/>
              <a:t> </a:t>
            </a:r>
            <a:r>
              <a:rPr lang="en-US" b="1" i="1" dirty="0" err="1"/>
              <a:t>dan</a:t>
            </a:r>
            <a:r>
              <a:rPr lang="en-US" b="1" i="1" dirty="0"/>
              <a:t> </a:t>
            </a:r>
            <a:r>
              <a:rPr lang="en-US" b="1" i="1" dirty="0" err="1"/>
              <a:t>Kebudayaan</a:t>
            </a:r>
            <a:r>
              <a:rPr lang="en-US" b="1" i="1" dirty="0"/>
              <a:t> </a:t>
            </a:r>
            <a:r>
              <a:rPr lang="en-US" b="1" i="1" dirty="0" err="1"/>
              <a:t>dapat</a:t>
            </a:r>
            <a:r>
              <a:rPr lang="en-US" b="1" i="1" dirty="0"/>
              <a:t> </a:t>
            </a:r>
            <a:r>
              <a:rPr lang="en-US" b="1" i="1" dirty="0" err="1"/>
              <a:t>membuat</a:t>
            </a:r>
            <a:r>
              <a:rPr lang="en-US" b="1" i="1" dirty="0"/>
              <a:t> </a:t>
            </a:r>
            <a:r>
              <a:rPr lang="en-US" b="1" i="1" dirty="0" err="1"/>
              <a:t>pedoman</a:t>
            </a:r>
            <a:r>
              <a:rPr lang="en-US" b="1" i="1" dirty="0"/>
              <a:t> pengadaan </a:t>
            </a:r>
            <a:r>
              <a:rPr lang="en-US" b="1" i="1" dirty="0" err="1"/>
              <a:t>barang</a:t>
            </a:r>
            <a:r>
              <a:rPr lang="en-US" b="1" i="1" dirty="0"/>
              <a:t>/</a:t>
            </a:r>
            <a:r>
              <a:rPr lang="en-US" b="1" i="1" dirty="0" err="1"/>
              <a:t>jasa</a:t>
            </a:r>
            <a:r>
              <a:rPr lang="en-US" b="1" i="1" dirty="0"/>
              <a:t> sekolah  </a:t>
            </a:r>
            <a:endParaRPr lang="id-ID" b="1" i="1" dirty="0"/>
          </a:p>
        </p:txBody>
      </p:sp>
      <p:grpSp>
        <p:nvGrpSpPr>
          <p:cNvPr id="33" name="Group 32"/>
          <p:cNvGrpSpPr/>
          <p:nvPr/>
        </p:nvGrpSpPr>
        <p:grpSpPr>
          <a:xfrm>
            <a:off x="8143712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34" name="Rounded Rectangle 33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814844" y="228645"/>
            <a:ext cx="298579" cy="266701"/>
            <a:chOff x="8280037" y="292099"/>
            <a:chExt cx="514715" cy="344207"/>
          </a:xfrm>
        </p:grpSpPr>
        <p:sp>
          <p:nvSpPr>
            <p:cNvPr id="38" name="Rounded Rectangle 37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solidFill>
              <a:srgbClr val="3A81BA"/>
            </a:solidFill>
            <a:ln>
              <a:solidFill>
                <a:srgbClr val="3A81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8467489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2" name="Rounded Rectangle 41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782185" y="228645"/>
            <a:ext cx="298579" cy="266701"/>
            <a:chOff x="8280037" y="292099"/>
            <a:chExt cx="514715" cy="344207"/>
          </a:xfrm>
          <a:solidFill>
            <a:schemeClr val="bg1">
              <a:lumMod val="75000"/>
            </a:schemeClr>
          </a:solidFill>
        </p:grpSpPr>
        <p:sp>
          <p:nvSpPr>
            <p:cNvPr id="47" name="Rounded Rectangle 46"/>
            <p:cNvSpPr/>
            <p:nvPr/>
          </p:nvSpPr>
          <p:spPr>
            <a:xfrm>
              <a:off x="8539115" y="550929"/>
              <a:ext cx="255637" cy="85377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280037" y="292099"/>
              <a:ext cx="255637" cy="63274"/>
            </a:xfrm>
            <a:prstGeom prst="roundRect">
              <a:avLst>
                <a:gd name="adj" fmla="val 28188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 spc="-113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8314699" y="292099"/>
              <a:ext cx="441952" cy="344207"/>
            </a:xfrm>
            <a:prstGeom prst="roundRect">
              <a:avLst>
                <a:gd name="adj" fmla="val 50000"/>
              </a:avLst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spc="-113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7796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2545434"/>
              </p:ext>
            </p:extLst>
          </p:nvPr>
        </p:nvGraphicFramePr>
        <p:xfrm>
          <a:off x="61219" y="113086"/>
          <a:ext cx="657423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72200" y="1449304"/>
            <a:ext cx="4226674" cy="29300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47815" y="792590"/>
            <a:ext cx="2410053" cy="24268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360"/>
          <a:stretch/>
        </p:blipFill>
        <p:spPr>
          <a:xfrm rot="16200000">
            <a:off x="3848846" y="-1787149"/>
            <a:ext cx="1611282" cy="87042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Chevron 25"/>
          <p:cNvSpPr/>
          <p:nvPr/>
        </p:nvSpPr>
        <p:spPr>
          <a:xfrm>
            <a:off x="3175982" y="3895953"/>
            <a:ext cx="137303" cy="905193"/>
          </a:xfrm>
          <a:prstGeom prst="chevr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6022" y="3959650"/>
            <a:ext cx="5610596" cy="738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b="1" i="1" dirty="0"/>
              <a:t>Dalam pembahasan </a:t>
            </a:r>
            <a:r>
              <a:rPr lang="en-US" b="1" i="1" dirty="0" err="1"/>
              <a:t>pedoman</a:t>
            </a:r>
            <a:r>
              <a:rPr lang="en-US" b="1" i="1" dirty="0"/>
              <a:t> pengadaan </a:t>
            </a:r>
            <a:r>
              <a:rPr lang="en-US" b="1" i="1" dirty="0" err="1"/>
              <a:t>barang</a:t>
            </a:r>
            <a:r>
              <a:rPr lang="en-US" b="1" i="1" dirty="0"/>
              <a:t>/</a:t>
            </a:r>
            <a:r>
              <a:rPr lang="en-US" b="1" i="1" dirty="0" err="1"/>
              <a:t>jasa</a:t>
            </a:r>
            <a:r>
              <a:rPr lang="en-US" b="1" i="1" dirty="0"/>
              <a:t> sekolah, Kemendikbud </a:t>
            </a:r>
            <a:r>
              <a:rPr lang="en-US" b="1" i="1" dirty="0" err="1"/>
              <a:t>melibatkan</a:t>
            </a:r>
            <a:r>
              <a:rPr lang="en-US" b="1" i="1" dirty="0"/>
              <a:t> LKPP </a:t>
            </a:r>
            <a:r>
              <a:rPr lang="en-US" b="1" i="1" dirty="0" err="1"/>
              <a:t>dan</a:t>
            </a:r>
            <a:r>
              <a:rPr lang="en-US" b="1" i="1" dirty="0"/>
              <a:t> Kemendagri untuk </a:t>
            </a:r>
            <a:r>
              <a:rPr lang="en-US" b="1" i="1" dirty="0" err="1"/>
              <a:t>pastikan</a:t>
            </a:r>
            <a:r>
              <a:rPr lang="en-US" b="1" i="1" dirty="0"/>
              <a:t> </a:t>
            </a:r>
            <a:r>
              <a:rPr lang="en-US" b="1" i="1" dirty="0" err="1"/>
              <a:t>singkronisasi</a:t>
            </a:r>
            <a:r>
              <a:rPr lang="en-US" b="1" i="1" dirty="0"/>
              <a:t> </a:t>
            </a:r>
            <a:r>
              <a:rPr lang="en-US" b="1" i="1" dirty="0" err="1"/>
              <a:t>norma</a:t>
            </a:r>
            <a:r>
              <a:rPr lang="en-US" b="1" i="1" dirty="0"/>
              <a:t> </a:t>
            </a:r>
            <a:r>
              <a:rPr lang="en-US" b="1" i="1" dirty="0" err="1"/>
              <a:t>peraturan</a:t>
            </a:r>
            <a:endParaRPr lang="id-ID" b="1" i="1" dirty="0"/>
          </a:p>
        </p:txBody>
      </p:sp>
    </p:spTree>
    <p:extLst>
      <p:ext uri="{BB962C8B-B14F-4D97-AF65-F5344CB8AC3E}">
        <p14:creationId xmlns:p14="http://schemas.microsoft.com/office/powerpoint/2010/main" val="187302217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  <a:fontScheme name="Office">
    <a:maj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Arial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13814</TotalTime>
  <Words>4114</Words>
  <Application>Microsoft Office PowerPoint</Application>
  <PresentationFormat>On-screen Show (16:9)</PresentationFormat>
  <Paragraphs>730</Paragraphs>
  <Slides>53</Slides>
  <Notes>39</Notes>
  <HiddenSlides>3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80" baseType="lpstr">
      <vt:lpstr>Arial</vt:lpstr>
      <vt:lpstr>Rockwell Condensed</vt:lpstr>
      <vt:lpstr>Tw Cen MT Condensed</vt:lpstr>
      <vt:lpstr>Roboto Condensed Light</vt:lpstr>
      <vt:lpstr>Tahoma</vt:lpstr>
      <vt:lpstr>Roboto</vt:lpstr>
      <vt:lpstr>Arial Black</vt:lpstr>
      <vt:lpstr>Segoe Print</vt:lpstr>
      <vt:lpstr>Wingdings</vt:lpstr>
      <vt:lpstr>Aharoni</vt:lpstr>
      <vt:lpstr>Lucida Calligraphy</vt:lpstr>
      <vt:lpstr>Aileron Regular</vt:lpstr>
      <vt:lpstr>Calibri</vt:lpstr>
      <vt:lpstr>Montserrat</vt:lpstr>
      <vt:lpstr>Arvo</vt:lpstr>
      <vt:lpstr>Comic Sans MS</vt:lpstr>
      <vt:lpstr>Calibri Light</vt:lpstr>
      <vt:lpstr>Arial Rounded MT Bold</vt:lpstr>
      <vt:lpstr>BeBAS</vt:lpstr>
      <vt:lpstr>Roboto Condensed</vt:lpstr>
      <vt:lpstr>Courier New</vt:lpstr>
      <vt:lpstr>Laila Medium</vt:lpstr>
      <vt:lpstr>Quicksand</vt:lpstr>
      <vt:lpstr>Bebas Neue</vt:lpstr>
      <vt:lpstr>Salerio template</vt:lpstr>
      <vt:lpstr>Office Theme</vt:lpstr>
      <vt:lpstr>1_Office Theme</vt:lpstr>
      <vt:lpstr>Pedoman PBJ Sekolah Secara Daring ( </vt:lpstr>
      <vt:lpstr>PowerPoint Presentation</vt:lpstr>
      <vt:lpstr>Postur Anggaran Pendidikan APBN tahun 2019</vt:lpstr>
      <vt:lpstr>Postur Anggaran Pendidikan APBN tahun 2019 (Transfer Daerah)</vt:lpstr>
      <vt:lpstr>Postur Anggaran Pendidikan Dana Alokasi Khusus Fisik Tahun 2019</vt:lpstr>
      <vt:lpstr>Postur Anggaran Pendidikan Dana Alokasi Khusus Non Fisik Tahun 2019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ARSITEKTUR SISTEM ELEKTRONIK BOS</vt:lpstr>
      <vt:lpstr>KONTEKS SISTEM ELEKTRONIK DANA BOS</vt:lpstr>
      <vt:lpstr>INTEGRASI PENGELOLAAN DANA BOS</vt:lpstr>
      <vt:lpstr>TIMELINE APLIKASI PENGELOLAAN DANA BOS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userx</dc:creator>
  <cp:lastModifiedBy>Ares</cp:lastModifiedBy>
  <cp:revision>695</cp:revision>
  <dcterms:modified xsi:type="dcterms:W3CDTF">2019-10-08T04:10:40Z</dcterms:modified>
</cp:coreProperties>
</file>